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2" r:id="rId3"/>
    <p:sldId id="257" r:id="rId4"/>
    <p:sldId id="258" r:id="rId5"/>
    <p:sldId id="259" r:id="rId6"/>
    <p:sldId id="263" r:id="rId7"/>
    <p:sldId id="260" r:id="rId8"/>
    <p:sldId id="261" r:id="rId9"/>
    <p:sldId id="265" r:id="rId10"/>
    <p:sldId id="269" r:id="rId11"/>
    <p:sldId id="273" r:id="rId12"/>
    <p:sldId id="266" r:id="rId13"/>
    <p:sldId id="264" r:id="rId14"/>
    <p:sldId id="275" r:id="rId15"/>
    <p:sldId id="267" r:id="rId16"/>
    <p:sldId id="256" r:id="rId17"/>
    <p:sldId id="268" r:id="rId18"/>
    <p:sldId id="274" r:id="rId19"/>
    <p:sldId id="270" r:id="rId20"/>
    <p:sldId id="272"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4" d="100"/>
          <a:sy n="124" d="100"/>
        </p:scale>
        <p:origin x="222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06C2E5F0-B81A-4F94-BB5C-AD0B71CC747C}" type="datetimeFigureOut">
              <a:rPr lang="en-US" smtClean="0"/>
              <a:t>8/31/2025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377055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6C2E5F0-B81A-4F94-BB5C-AD0B71CC747C}" type="datetimeFigureOut">
              <a:rPr lang="en-US" smtClean="0"/>
              <a:t>8/31/2025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182159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6C2E5F0-B81A-4F94-BB5C-AD0B71CC747C}" type="datetimeFigureOut">
              <a:rPr lang="en-US" smtClean="0"/>
              <a:t>8/31/2025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121341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6C2E5F0-B81A-4F94-BB5C-AD0B71CC747C}" type="datetimeFigureOut">
              <a:rPr lang="en-US" smtClean="0"/>
              <a:t>8/31/2025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26545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6C2E5F0-B81A-4F94-BB5C-AD0B71CC747C}" type="datetimeFigureOut">
              <a:rPr lang="en-US" smtClean="0"/>
              <a:t>8/31/2025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288546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06C2E5F0-B81A-4F94-BB5C-AD0B71CC747C}" type="datetimeFigureOut">
              <a:rPr lang="en-US" smtClean="0"/>
              <a:t>8/31/2025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133176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06C2E5F0-B81A-4F94-BB5C-AD0B71CC747C}" type="datetimeFigureOut">
              <a:rPr lang="en-US" smtClean="0"/>
              <a:t>8/31/2025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48807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06C2E5F0-B81A-4F94-BB5C-AD0B71CC747C}" type="datetimeFigureOut">
              <a:rPr lang="en-US" smtClean="0"/>
              <a:t>8/31/2025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9717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C2E5F0-B81A-4F94-BB5C-AD0B71CC747C}" type="datetimeFigureOut">
              <a:rPr lang="en-US" smtClean="0"/>
              <a:t>8/31/2025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41574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C2E5F0-B81A-4F94-BB5C-AD0B71CC747C}" type="datetimeFigureOut">
              <a:rPr lang="en-US" smtClean="0"/>
              <a:t>8/31/2025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265217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C2E5F0-B81A-4F94-BB5C-AD0B71CC747C}" type="datetimeFigureOut">
              <a:rPr lang="en-US" smtClean="0"/>
              <a:t>8/31/2025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122918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2E5F0-B81A-4F94-BB5C-AD0B71CC747C}" type="datetimeFigureOut">
              <a:rPr lang="en-US" smtClean="0"/>
              <a:t>8/31/2025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A8260-236D-4A99-9B57-7CFCFB1630DB}" type="slidenum">
              <a:rPr lang="en-US" smtClean="0"/>
              <a:t>‹Nº›</a:t>
            </a:fld>
            <a:endParaRPr lang="en-US"/>
          </a:p>
        </p:txBody>
      </p:sp>
    </p:spTree>
    <p:extLst>
      <p:ext uri="{BB962C8B-B14F-4D97-AF65-F5344CB8AC3E}">
        <p14:creationId xmlns:p14="http://schemas.microsoft.com/office/powerpoint/2010/main" val="210287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BBFF942-C337-49DD-ACB0-6BC384389BB6}"/>
              </a:ext>
            </a:extLst>
          </p:cNvPr>
          <p:cNvPicPr>
            <a:picLocks noChangeAspect="1"/>
          </p:cNvPicPr>
          <p:nvPr/>
        </p:nvPicPr>
        <p:blipFill rotWithShape="1">
          <a:blip r:embed="rId2">
            <a:extLst>
              <a:ext uri="{28A0092B-C50C-407E-A947-70E740481C1C}">
                <a14:useLocalDpi xmlns:a14="http://schemas.microsoft.com/office/drawing/2010/main" val="0"/>
              </a:ext>
            </a:extLst>
          </a:blip>
          <a:srcRect t="10608" b="25000"/>
          <a:stretch/>
        </p:blipFill>
        <p:spPr>
          <a:xfrm>
            <a:off x="0" y="970004"/>
            <a:ext cx="12192000" cy="5887996"/>
          </a:xfrm>
          <a:prstGeom prst="rect">
            <a:avLst/>
          </a:prstGeom>
        </p:spPr>
      </p:pic>
      <p:pic>
        <p:nvPicPr>
          <p:cNvPr id="3" name="Imagen 2">
            <a:extLst>
              <a:ext uri="{FF2B5EF4-FFF2-40B4-BE49-F238E27FC236}">
                <a16:creationId xmlns:a16="http://schemas.microsoft.com/office/drawing/2014/main" id="{42C69D1C-9707-40DF-B81E-AE9C9165D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177720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6" name="Google Shape;257;p5">
            <a:extLst>
              <a:ext uri="{FF2B5EF4-FFF2-40B4-BE49-F238E27FC236}">
                <a16:creationId xmlns:a16="http://schemas.microsoft.com/office/drawing/2014/main" id="{D9D158C6-B899-4CBF-C0E0-257331C7B1B3}"/>
              </a:ext>
            </a:extLst>
          </p:cNvPr>
          <p:cNvSpPr txBox="1"/>
          <p:nvPr/>
        </p:nvSpPr>
        <p:spPr>
          <a:xfrm>
            <a:off x="1470750" y="2019582"/>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rgbClr val="0070C0"/>
                </a:solidFill>
                <a:latin typeface="Calibri"/>
                <a:ea typeface="Calibri"/>
                <a:cs typeface="Calibri"/>
                <a:sym typeface="Calibri"/>
              </a:rPr>
              <a:t>Lorem Ipsum </a:t>
            </a:r>
            <a:r>
              <a:rPr lang="en-ID" sz="3600" b="1" dirty="0" err="1">
                <a:solidFill>
                  <a:srgbClr val="0070C0"/>
                </a:solidFill>
                <a:latin typeface="Calibri"/>
                <a:ea typeface="Calibri"/>
                <a:cs typeface="Calibri"/>
                <a:sym typeface="Calibri"/>
              </a:rPr>
              <a:t>est</a:t>
            </a:r>
            <a:r>
              <a:rPr lang="en-ID" sz="3600" b="1" dirty="0">
                <a:solidFill>
                  <a:srgbClr val="0070C0"/>
                </a:solidFill>
                <a:latin typeface="Calibri"/>
                <a:ea typeface="Calibri"/>
                <a:cs typeface="Calibri"/>
                <a:sym typeface="Calibri"/>
              </a:rPr>
              <a:t> Lorem Ipsum </a:t>
            </a:r>
            <a:r>
              <a:rPr lang="en-ID" sz="3600" b="1" dirty="0" err="1">
                <a:solidFill>
                  <a:srgbClr val="0070C0"/>
                </a:solidFill>
                <a:latin typeface="Calibri"/>
                <a:ea typeface="Calibri"/>
                <a:cs typeface="Calibri"/>
                <a:sym typeface="Calibri"/>
              </a:rPr>
              <a:t>est</a:t>
            </a:r>
            <a:endParaRPr lang="en-ID" sz="3600" b="1" dirty="0">
              <a:solidFill>
                <a:srgbClr val="0070C0"/>
              </a:solidFill>
              <a:latin typeface="Calibri"/>
              <a:ea typeface="Calibri"/>
              <a:cs typeface="Calibri"/>
              <a:sym typeface="Calibri"/>
            </a:endParaRPr>
          </a:p>
        </p:txBody>
      </p:sp>
      <p:sp>
        <p:nvSpPr>
          <p:cNvPr id="7" name="Google Shape;256;p5">
            <a:extLst>
              <a:ext uri="{FF2B5EF4-FFF2-40B4-BE49-F238E27FC236}">
                <a16:creationId xmlns:a16="http://schemas.microsoft.com/office/drawing/2014/main" id="{BFCB953C-B6A9-A584-0C16-4FF246C42F46}"/>
              </a:ext>
            </a:extLst>
          </p:cNvPr>
          <p:cNvSpPr txBox="1"/>
          <p:nvPr/>
        </p:nvSpPr>
        <p:spPr>
          <a:xfrm>
            <a:off x="1749424" y="3045276"/>
            <a:ext cx="8834052" cy="2308284"/>
          </a:xfrm>
          <a:prstGeom prst="rect">
            <a:avLst/>
          </a:prstGeom>
          <a:noFill/>
          <a:ln>
            <a:noFill/>
          </a:ln>
        </p:spPr>
        <p:txBody>
          <a:bodyPr spcFirstLastPara="1" wrap="square" lIns="91425" tIns="45700" rIns="91425" bIns="45700" anchor="t" anchorCtr="0">
            <a:spAutoFit/>
          </a:bodyPr>
          <a:lstStyle/>
          <a:p>
            <a:pPr algn="just"/>
            <a:r>
              <a:rPr lang="es-CL" sz="1600" b="1"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1"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1"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es simplemente el texto de relleno de las imprentas y archivos de texto.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ha sido el texto de relleno estándar de las industrias desde el año 1500, cuando un impresor (N. del T. persona que se dedica a la imprenta) desconocido usó una galería de textos y los mezcló de tal manera que logró hacer un libro de textos espécimen. </a:t>
            </a:r>
          </a:p>
          <a:p>
            <a:pPr algn="just"/>
            <a:endParaRPr lang="es-CL" sz="1600" dirty="0">
              <a:solidFill>
                <a:srgbClr val="000000"/>
              </a:solidFill>
              <a:highlight>
                <a:srgbClr val="FFFFFF"/>
              </a:highlight>
              <a:latin typeface="Calibri" panose="020F0502020204030204" pitchFamily="34" charset="0"/>
              <a:cs typeface="Calibri" panose="020F0502020204030204" pitchFamily="34" charset="0"/>
            </a:endParaRPr>
          </a:p>
          <a:p>
            <a:pPr algn="just"/>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No sólo sobrevivió 500 años, sino que también ingresó como texto de relleno en documentos electrónicos, quedando esencialmente igual al original. Fue popularizado en los 60s con la creación de las hojas "Letraset", las cuales contenían pasajes de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y más recientemente con software de autoedición, como por ejemplo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Aldus</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PageMaker, el cual incluye versiones de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a:t>
            </a:r>
          </a:p>
        </p:txBody>
      </p:sp>
      <p:pic>
        <p:nvPicPr>
          <p:cNvPr id="5" name="Imagen 4">
            <a:extLst>
              <a:ext uri="{FF2B5EF4-FFF2-40B4-BE49-F238E27FC236}">
                <a16:creationId xmlns:a16="http://schemas.microsoft.com/office/drawing/2014/main" id="{812EA0FF-1F48-4D19-B925-A579B64FC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393226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01D137-E2EF-46C9-BCCE-614B6CBFB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pic>
        <p:nvPicPr>
          <p:cNvPr id="3" name="Imagen 2">
            <a:extLst>
              <a:ext uri="{FF2B5EF4-FFF2-40B4-BE49-F238E27FC236}">
                <a16:creationId xmlns:a16="http://schemas.microsoft.com/office/drawing/2014/main" id="{73E780FC-44CE-4019-B208-FEBA27A62D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251"/>
          <a:stretch/>
        </p:blipFill>
        <p:spPr>
          <a:xfrm>
            <a:off x="0" y="944934"/>
            <a:ext cx="12192000" cy="5913066"/>
          </a:xfrm>
          <a:prstGeom prst="rect">
            <a:avLst/>
          </a:prstGeom>
        </p:spPr>
      </p:pic>
    </p:spTree>
    <p:extLst>
      <p:ext uri="{BB962C8B-B14F-4D97-AF65-F5344CB8AC3E}">
        <p14:creationId xmlns:p14="http://schemas.microsoft.com/office/powerpoint/2010/main" val="39471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6;p5">
            <a:extLst>
              <a:ext uri="{FF2B5EF4-FFF2-40B4-BE49-F238E27FC236}">
                <a16:creationId xmlns:a16="http://schemas.microsoft.com/office/drawing/2014/main" id="{088698FB-E16B-7AF1-6408-44FF2CC2A013}"/>
              </a:ext>
            </a:extLst>
          </p:cNvPr>
          <p:cNvSpPr txBox="1"/>
          <p:nvPr/>
        </p:nvSpPr>
        <p:spPr>
          <a:xfrm>
            <a:off x="1772200" y="3884176"/>
            <a:ext cx="1891957" cy="2246729"/>
          </a:xfrm>
          <a:prstGeom prst="rect">
            <a:avLst/>
          </a:prstGeom>
          <a:noFill/>
          <a:ln>
            <a:noFill/>
          </a:ln>
        </p:spPr>
        <p:txBody>
          <a:bodyPr spcFirstLastPara="1" wrap="square" lIns="91425" tIns="45700" rIns="91425" bIns="45700" anchor="t" anchorCtr="0">
            <a:spAutoFit/>
          </a:bodyPr>
          <a:lstStyle/>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algn="ct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3" name="Redondear rectángulo de esquina del mismo lado 2">
            <a:extLst>
              <a:ext uri="{FF2B5EF4-FFF2-40B4-BE49-F238E27FC236}">
                <a16:creationId xmlns:a16="http://schemas.microsoft.com/office/drawing/2014/main" id="{1A78107D-263F-1CFB-0871-BECD6C7817C1}"/>
              </a:ext>
            </a:extLst>
          </p:cNvPr>
          <p:cNvSpPr/>
          <p:nvPr/>
        </p:nvSpPr>
        <p:spPr>
          <a:xfrm>
            <a:off x="1765406" y="2917942"/>
            <a:ext cx="1891958" cy="831577"/>
          </a:xfrm>
          <a:prstGeom prst="round2SameRect">
            <a:avLst/>
          </a:prstGeom>
          <a:solidFill>
            <a:srgbClr val="0078B9"/>
          </a:solidFill>
          <a:ln>
            <a:solidFill>
              <a:srgbClr val="0078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Google Shape;256;p5">
            <a:extLst>
              <a:ext uri="{FF2B5EF4-FFF2-40B4-BE49-F238E27FC236}">
                <a16:creationId xmlns:a16="http://schemas.microsoft.com/office/drawing/2014/main" id="{CCD53E9A-5864-19F1-2212-013321438072}"/>
              </a:ext>
            </a:extLst>
          </p:cNvPr>
          <p:cNvSpPr txBox="1"/>
          <p:nvPr/>
        </p:nvSpPr>
        <p:spPr>
          <a:xfrm>
            <a:off x="1765405" y="3064430"/>
            <a:ext cx="1882351" cy="553957"/>
          </a:xfrm>
          <a:prstGeom prst="rect">
            <a:avLst/>
          </a:prstGeom>
          <a:noFill/>
          <a:ln>
            <a:noFill/>
          </a:ln>
        </p:spPr>
        <p:txBody>
          <a:bodyPr spcFirstLastPara="1" wrap="square" lIns="91425" tIns="45700" rIns="91425" bIns="45700" anchor="t" anchorCtr="0">
            <a:spAutoFit/>
          </a:bodyPr>
          <a:lstStyle/>
          <a:p>
            <a:pPr algn="ctr"/>
            <a:r>
              <a:rPr lang="en-ID" sz="1500" b="1" dirty="0">
                <a:solidFill>
                  <a:schemeClr val="bg1"/>
                </a:solidFill>
                <a:latin typeface="Calibri"/>
                <a:ea typeface="Calibri"/>
                <a:cs typeface="Calibri"/>
                <a:sym typeface="Calibri"/>
              </a:rPr>
              <a:t>Lorem </a:t>
            </a:r>
            <a:r>
              <a:rPr lang="es-CL" sz="1500" b="1" dirty="0" err="1">
                <a:solidFill>
                  <a:schemeClr val="bg1"/>
                </a:solidFill>
                <a:latin typeface="Calibri"/>
                <a:cs typeface="Calibri"/>
              </a:rPr>
              <a:t>ipsum</a:t>
            </a:r>
            <a:r>
              <a:rPr lang="es-CL" sz="1500" b="1" dirty="0">
                <a:solidFill>
                  <a:schemeClr val="bg1"/>
                </a:solidFill>
                <a:latin typeface="Calibri"/>
                <a:cs typeface="Calibri"/>
              </a:rPr>
              <a:t> dolor </a:t>
            </a:r>
            <a:r>
              <a:rPr lang="es-CL" sz="1500" b="1" dirty="0" err="1">
                <a:solidFill>
                  <a:schemeClr val="bg1"/>
                </a:solidFill>
                <a:latin typeface="Calibri"/>
                <a:cs typeface="Calibri"/>
              </a:rPr>
              <a:t>sit</a:t>
            </a:r>
            <a:r>
              <a:rPr lang="es-CL" sz="1500" b="1" dirty="0">
                <a:solidFill>
                  <a:schemeClr val="bg1"/>
                </a:solidFill>
                <a:latin typeface="Calibri"/>
                <a:cs typeface="Calibri"/>
              </a:rPr>
              <a:t> </a:t>
            </a:r>
            <a:r>
              <a:rPr lang="es-CL" sz="1500" b="1" dirty="0" err="1">
                <a:solidFill>
                  <a:schemeClr val="bg1"/>
                </a:solidFill>
                <a:latin typeface="Calibri"/>
                <a:cs typeface="Calibri"/>
              </a:rPr>
              <a:t>amet</a:t>
            </a:r>
            <a:r>
              <a:rPr lang="es-CL" sz="1500" b="1" dirty="0">
                <a:solidFill>
                  <a:schemeClr val="bg1"/>
                </a:solidFill>
                <a:latin typeface="Calibri"/>
                <a:cs typeface="Calibri"/>
              </a:rPr>
              <a:t> </a:t>
            </a:r>
            <a:r>
              <a:rPr lang="en-ID" sz="1500" b="1" dirty="0">
                <a:solidFill>
                  <a:schemeClr val="bg1"/>
                </a:solidFill>
                <a:latin typeface="Calibri"/>
                <a:ea typeface="Calibri"/>
                <a:cs typeface="Calibri"/>
                <a:sym typeface="Calibri"/>
              </a:rPr>
              <a:t>Lorem</a:t>
            </a:r>
            <a:endParaRPr lang="es-CL" sz="1500" b="1" dirty="0">
              <a:solidFill>
                <a:schemeClr val="bg1"/>
              </a:solidFill>
              <a:latin typeface="Calibri"/>
              <a:cs typeface="Calibri"/>
            </a:endParaRPr>
          </a:p>
        </p:txBody>
      </p:sp>
      <p:sp>
        <p:nvSpPr>
          <p:cNvPr id="5" name="Rectángulo 4">
            <a:extLst>
              <a:ext uri="{FF2B5EF4-FFF2-40B4-BE49-F238E27FC236}">
                <a16:creationId xmlns:a16="http://schemas.microsoft.com/office/drawing/2014/main" id="{F5CDA4BE-FF8E-D768-4BA1-ECAA3B5B6105}"/>
              </a:ext>
            </a:extLst>
          </p:cNvPr>
          <p:cNvSpPr/>
          <p:nvPr/>
        </p:nvSpPr>
        <p:spPr>
          <a:xfrm>
            <a:off x="1765407" y="3749519"/>
            <a:ext cx="1891958" cy="2584719"/>
          </a:xfrm>
          <a:prstGeom prst="rect">
            <a:avLst/>
          </a:prstGeom>
          <a:noFill/>
          <a:ln>
            <a:solidFill>
              <a:srgbClr val="0078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dondear rectángulo de esquina del mismo lado 5">
            <a:extLst>
              <a:ext uri="{FF2B5EF4-FFF2-40B4-BE49-F238E27FC236}">
                <a16:creationId xmlns:a16="http://schemas.microsoft.com/office/drawing/2014/main" id="{CF8FFBA5-26F9-F6A1-055D-2B257FF87C55}"/>
              </a:ext>
            </a:extLst>
          </p:cNvPr>
          <p:cNvSpPr/>
          <p:nvPr/>
        </p:nvSpPr>
        <p:spPr>
          <a:xfrm>
            <a:off x="3900195" y="2917942"/>
            <a:ext cx="1891958" cy="831577"/>
          </a:xfrm>
          <a:prstGeom prst="round2SameRect">
            <a:avLst/>
          </a:prstGeom>
          <a:solidFill>
            <a:srgbClr val="0078B9">
              <a:alpha val="69804"/>
            </a:srgbClr>
          </a:solidFill>
          <a:ln>
            <a:solidFill>
              <a:srgbClr val="0078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0297A502-3BD5-CE38-A574-2ED29EC5FAA2}"/>
              </a:ext>
            </a:extLst>
          </p:cNvPr>
          <p:cNvSpPr/>
          <p:nvPr/>
        </p:nvSpPr>
        <p:spPr>
          <a:xfrm>
            <a:off x="3900196" y="3749519"/>
            <a:ext cx="1891958" cy="2584719"/>
          </a:xfrm>
          <a:prstGeom prst="rect">
            <a:avLst/>
          </a:prstGeom>
          <a:noFill/>
          <a:ln>
            <a:solidFill>
              <a:srgbClr val="0078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dondear rectángulo de esquina del mismo lado 7">
            <a:extLst>
              <a:ext uri="{FF2B5EF4-FFF2-40B4-BE49-F238E27FC236}">
                <a16:creationId xmlns:a16="http://schemas.microsoft.com/office/drawing/2014/main" id="{2A66BB17-65B8-606C-3D4E-9F492CCC5A62}"/>
              </a:ext>
            </a:extLst>
          </p:cNvPr>
          <p:cNvSpPr/>
          <p:nvPr/>
        </p:nvSpPr>
        <p:spPr>
          <a:xfrm>
            <a:off x="6039710" y="2917942"/>
            <a:ext cx="1891958" cy="831577"/>
          </a:xfrm>
          <a:prstGeom prst="round2Same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rgbClr val="FFC000"/>
              </a:solidFill>
            </a:endParaRPr>
          </a:p>
        </p:txBody>
      </p:sp>
      <p:sp>
        <p:nvSpPr>
          <p:cNvPr id="9" name="Rectángulo 8">
            <a:extLst>
              <a:ext uri="{FF2B5EF4-FFF2-40B4-BE49-F238E27FC236}">
                <a16:creationId xmlns:a16="http://schemas.microsoft.com/office/drawing/2014/main" id="{74D584A4-F9F4-5945-D097-2AA4F26CD696}"/>
              </a:ext>
            </a:extLst>
          </p:cNvPr>
          <p:cNvSpPr/>
          <p:nvPr/>
        </p:nvSpPr>
        <p:spPr>
          <a:xfrm>
            <a:off x="6039711" y="3749519"/>
            <a:ext cx="1891958" cy="2584719"/>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dondear rectángulo de esquina del mismo lado 9">
            <a:extLst>
              <a:ext uri="{FF2B5EF4-FFF2-40B4-BE49-F238E27FC236}">
                <a16:creationId xmlns:a16="http://schemas.microsoft.com/office/drawing/2014/main" id="{D3A14852-57D4-AF55-7FFE-78746FE386C0}"/>
              </a:ext>
            </a:extLst>
          </p:cNvPr>
          <p:cNvSpPr/>
          <p:nvPr/>
        </p:nvSpPr>
        <p:spPr>
          <a:xfrm>
            <a:off x="8184107" y="2917942"/>
            <a:ext cx="1891958" cy="831577"/>
          </a:xfrm>
          <a:prstGeom prst="round2SameRect">
            <a:avLst/>
          </a:prstGeom>
          <a:solidFill>
            <a:schemeClr val="bg1">
              <a:lumMod val="50000"/>
              <a:alpha val="7098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rgbClr val="FFC000"/>
              </a:solidFill>
            </a:endParaRPr>
          </a:p>
        </p:txBody>
      </p:sp>
      <p:sp>
        <p:nvSpPr>
          <p:cNvPr id="11" name="Rectángulo 10">
            <a:extLst>
              <a:ext uri="{FF2B5EF4-FFF2-40B4-BE49-F238E27FC236}">
                <a16:creationId xmlns:a16="http://schemas.microsoft.com/office/drawing/2014/main" id="{B0E1BAAE-88CB-82BC-60CE-89F17E69600C}"/>
              </a:ext>
            </a:extLst>
          </p:cNvPr>
          <p:cNvSpPr/>
          <p:nvPr/>
        </p:nvSpPr>
        <p:spPr>
          <a:xfrm>
            <a:off x="8184108" y="3749519"/>
            <a:ext cx="1891958" cy="258471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Google Shape;256;p5">
            <a:extLst>
              <a:ext uri="{FF2B5EF4-FFF2-40B4-BE49-F238E27FC236}">
                <a16:creationId xmlns:a16="http://schemas.microsoft.com/office/drawing/2014/main" id="{3FD45906-C0A4-5E7F-A43A-91CB8152D359}"/>
              </a:ext>
            </a:extLst>
          </p:cNvPr>
          <p:cNvSpPr txBox="1"/>
          <p:nvPr/>
        </p:nvSpPr>
        <p:spPr>
          <a:xfrm>
            <a:off x="3900194" y="3064430"/>
            <a:ext cx="1887077" cy="553957"/>
          </a:xfrm>
          <a:prstGeom prst="rect">
            <a:avLst/>
          </a:prstGeom>
          <a:noFill/>
          <a:ln>
            <a:noFill/>
          </a:ln>
        </p:spPr>
        <p:txBody>
          <a:bodyPr spcFirstLastPara="1" wrap="square" lIns="91425" tIns="45700" rIns="91425" bIns="45700" anchor="t" anchorCtr="0">
            <a:spAutoFit/>
          </a:bodyPr>
          <a:lstStyle/>
          <a:p>
            <a:pPr algn="ctr"/>
            <a:r>
              <a:rPr lang="en-ID" sz="1500" b="1" dirty="0">
                <a:solidFill>
                  <a:schemeClr val="bg1"/>
                </a:solidFill>
                <a:latin typeface="Calibri"/>
                <a:ea typeface="Calibri"/>
                <a:cs typeface="Calibri"/>
                <a:sym typeface="Calibri"/>
              </a:rPr>
              <a:t>Lorem </a:t>
            </a:r>
            <a:r>
              <a:rPr lang="es-CL" sz="1500" b="1" dirty="0" err="1">
                <a:solidFill>
                  <a:schemeClr val="bg1"/>
                </a:solidFill>
                <a:latin typeface="Calibri"/>
                <a:cs typeface="Calibri"/>
              </a:rPr>
              <a:t>ipsum</a:t>
            </a:r>
            <a:r>
              <a:rPr lang="es-CL" sz="1500" b="1" dirty="0">
                <a:solidFill>
                  <a:schemeClr val="bg1"/>
                </a:solidFill>
                <a:latin typeface="Calibri"/>
                <a:cs typeface="Calibri"/>
              </a:rPr>
              <a:t> dolor </a:t>
            </a:r>
            <a:r>
              <a:rPr lang="es-CL" sz="1500" b="1" dirty="0" err="1">
                <a:solidFill>
                  <a:schemeClr val="bg1"/>
                </a:solidFill>
                <a:latin typeface="Calibri"/>
                <a:cs typeface="Calibri"/>
              </a:rPr>
              <a:t>sit</a:t>
            </a:r>
            <a:r>
              <a:rPr lang="es-CL" sz="1500" b="1" dirty="0">
                <a:solidFill>
                  <a:schemeClr val="bg1"/>
                </a:solidFill>
                <a:latin typeface="Calibri"/>
                <a:cs typeface="Calibri"/>
              </a:rPr>
              <a:t> </a:t>
            </a:r>
            <a:r>
              <a:rPr lang="es-CL" sz="1500" b="1" dirty="0" err="1">
                <a:solidFill>
                  <a:schemeClr val="bg1"/>
                </a:solidFill>
                <a:latin typeface="Calibri"/>
                <a:cs typeface="Calibri"/>
              </a:rPr>
              <a:t>amet</a:t>
            </a:r>
            <a:r>
              <a:rPr lang="es-CL" sz="1500" b="1" dirty="0">
                <a:solidFill>
                  <a:schemeClr val="bg1"/>
                </a:solidFill>
                <a:latin typeface="Calibri"/>
                <a:cs typeface="Calibri"/>
              </a:rPr>
              <a:t> </a:t>
            </a:r>
            <a:r>
              <a:rPr lang="en-ID" sz="1500" b="1" dirty="0">
                <a:solidFill>
                  <a:schemeClr val="bg1"/>
                </a:solidFill>
                <a:latin typeface="Calibri"/>
                <a:ea typeface="Calibri"/>
                <a:cs typeface="Calibri"/>
                <a:sym typeface="Calibri"/>
              </a:rPr>
              <a:t>Lorem</a:t>
            </a:r>
            <a:endParaRPr lang="es-CL" sz="1500" b="1" dirty="0">
              <a:solidFill>
                <a:schemeClr val="bg1"/>
              </a:solidFill>
              <a:latin typeface="Calibri"/>
              <a:cs typeface="Calibri"/>
            </a:endParaRPr>
          </a:p>
        </p:txBody>
      </p:sp>
      <p:sp>
        <p:nvSpPr>
          <p:cNvPr id="13" name="Google Shape;256;p5">
            <a:extLst>
              <a:ext uri="{FF2B5EF4-FFF2-40B4-BE49-F238E27FC236}">
                <a16:creationId xmlns:a16="http://schemas.microsoft.com/office/drawing/2014/main" id="{8BD87798-0FB7-6FEB-AF63-D18388CCAA8A}"/>
              </a:ext>
            </a:extLst>
          </p:cNvPr>
          <p:cNvSpPr txBox="1"/>
          <p:nvPr/>
        </p:nvSpPr>
        <p:spPr>
          <a:xfrm>
            <a:off x="6054199" y="3064430"/>
            <a:ext cx="1882351" cy="553957"/>
          </a:xfrm>
          <a:prstGeom prst="rect">
            <a:avLst/>
          </a:prstGeom>
          <a:noFill/>
          <a:ln>
            <a:noFill/>
          </a:ln>
        </p:spPr>
        <p:txBody>
          <a:bodyPr spcFirstLastPara="1" wrap="square" lIns="91425" tIns="45700" rIns="91425" bIns="45700" anchor="t" anchorCtr="0">
            <a:spAutoFit/>
          </a:bodyPr>
          <a:lstStyle/>
          <a:p>
            <a:pPr algn="ctr"/>
            <a:r>
              <a:rPr lang="en-ID" sz="1500" b="1" dirty="0">
                <a:solidFill>
                  <a:schemeClr val="bg1"/>
                </a:solidFill>
                <a:latin typeface="Calibri"/>
                <a:ea typeface="Calibri"/>
                <a:cs typeface="Calibri"/>
                <a:sym typeface="Calibri"/>
              </a:rPr>
              <a:t>Lorem </a:t>
            </a:r>
            <a:r>
              <a:rPr lang="es-CL" sz="1500" b="1" dirty="0" err="1">
                <a:solidFill>
                  <a:schemeClr val="bg1"/>
                </a:solidFill>
                <a:latin typeface="Calibri"/>
                <a:cs typeface="Calibri"/>
              </a:rPr>
              <a:t>ipsum</a:t>
            </a:r>
            <a:r>
              <a:rPr lang="es-CL" sz="1500" b="1" dirty="0">
                <a:solidFill>
                  <a:schemeClr val="bg1"/>
                </a:solidFill>
                <a:latin typeface="Calibri"/>
                <a:cs typeface="Calibri"/>
              </a:rPr>
              <a:t> dolor </a:t>
            </a:r>
            <a:r>
              <a:rPr lang="es-CL" sz="1500" b="1" dirty="0" err="1">
                <a:solidFill>
                  <a:schemeClr val="bg1"/>
                </a:solidFill>
                <a:latin typeface="Calibri"/>
                <a:cs typeface="Calibri"/>
              </a:rPr>
              <a:t>sit</a:t>
            </a:r>
            <a:r>
              <a:rPr lang="es-CL" sz="1500" b="1" dirty="0">
                <a:solidFill>
                  <a:schemeClr val="bg1"/>
                </a:solidFill>
                <a:latin typeface="Calibri"/>
                <a:cs typeface="Calibri"/>
              </a:rPr>
              <a:t> </a:t>
            </a:r>
            <a:r>
              <a:rPr lang="es-CL" sz="1500" b="1" dirty="0" err="1">
                <a:solidFill>
                  <a:schemeClr val="bg1"/>
                </a:solidFill>
                <a:latin typeface="Calibri"/>
                <a:cs typeface="Calibri"/>
              </a:rPr>
              <a:t>amet</a:t>
            </a:r>
            <a:r>
              <a:rPr lang="es-CL" sz="1500" b="1" dirty="0">
                <a:solidFill>
                  <a:schemeClr val="bg1"/>
                </a:solidFill>
                <a:latin typeface="Calibri"/>
                <a:cs typeface="Calibri"/>
              </a:rPr>
              <a:t> </a:t>
            </a:r>
            <a:r>
              <a:rPr lang="en-ID" sz="1500" b="1" dirty="0">
                <a:solidFill>
                  <a:schemeClr val="bg1"/>
                </a:solidFill>
                <a:latin typeface="Calibri"/>
                <a:ea typeface="Calibri"/>
                <a:cs typeface="Calibri"/>
                <a:sym typeface="Calibri"/>
              </a:rPr>
              <a:t>Lorem</a:t>
            </a:r>
            <a:endParaRPr lang="es-CL" sz="1500" b="1" dirty="0">
              <a:solidFill>
                <a:schemeClr val="bg1"/>
              </a:solidFill>
              <a:latin typeface="Calibri"/>
              <a:cs typeface="Calibri"/>
            </a:endParaRPr>
          </a:p>
        </p:txBody>
      </p:sp>
      <p:sp>
        <p:nvSpPr>
          <p:cNvPr id="14" name="Google Shape;256;p5">
            <a:extLst>
              <a:ext uri="{FF2B5EF4-FFF2-40B4-BE49-F238E27FC236}">
                <a16:creationId xmlns:a16="http://schemas.microsoft.com/office/drawing/2014/main" id="{C87EDE81-52F1-C9DA-44BD-B46CF2E9DAA1}"/>
              </a:ext>
            </a:extLst>
          </p:cNvPr>
          <p:cNvSpPr txBox="1"/>
          <p:nvPr/>
        </p:nvSpPr>
        <p:spPr>
          <a:xfrm>
            <a:off x="8188988" y="3064430"/>
            <a:ext cx="1887077" cy="553957"/>
          </a:xfrm>
          <a:prstGeom prst="rect">
            <a:avLst/>
          </a:prstGeom>
          <a:noFill/>
          <a:ln>
            <a:noFill/>
          </a:ln>
        </p:spPr>
        <p:txBody>
          <a:bodyPr spcFirstLastPara="1" wrap="square" lIns="91425" tIns="45700" rIns="91425" bIns="45700" anchor="t" anchorCtr="0">
            <a:spAutoFit/>
          </a:bodyPr>
          <a:lstStyle/>
          <a:p>
            <a:pPr algn="ctr"/>
            <a:r>
              <a:rPr lang="en-ID" sz="1500" b="1" dirty="0">
                <a:solidFill>
                  <a:schemeClr val="bg1"/>
                </a:solidFill>
                <a:latin typeface="Calibri"/>
                <a:ea typeface="Calibri"/>
                <a:cs typeface="Calibri"/>
                <a:sym typeface="Calibri"/>
              </a:rPr>
              <a:t>Lorem </a:t>
            </a:r>
            <a:r>
              <a:rPr lang="es-CL" sz="1500" b="1" dirty="0" err="1">
                <a:solidFill>
                  <a:schemeClr val="bg1"/>
                </a:solidFill>
                <a:latin typeface="Calibri"/>
                <a:cs typeface="Calibri"/>
              </a:rPr>
              <a:t>ipsum</a:t>
            </a:r>
            <a:r>
              <a:rPr lang="es-CL" sz="1500" b="1" dirty="0">
                <a:solidFill>
                  <a:schemeClr val="bg1"/>
                </a:solidFill>
                <a:latin typeface="Calibri"/>
                <a:cs typeface="Calibri"/>
              </a:rPr>
              <a:t> dolor </a:t>
            </a:r>
            <a:r>
              <a:rPr lang="es-CL" sz="1500" b="1" dirty="0" err="1">
                <a:solidFill>
                  <a:schemeClr val="bg1"/>
                </a:solidFill>
                <a:latin typeface="Calibri"/>
                <a:cs typeface="Calibri"/>
              </a:rPr>
              <a:t>sit</a:t>
            </a:r>
            <a:r>
              <a:rPr lang="es-CL" sz="1500" b="1" dirty="0">
                <a:solidFill>
                  <a:schemeClr val="bg1"/>
                </a:solidFill>
                <a:latin typeface="Calibri"/>
                <a:cs typeface="Calibri"/>
              </a:rPr>
              <a:t> </a:t>
            </a:r>
            <a:r>
              <a:rPr lang="es-CL" sz="1500" b="1" dirty="0" err="1">
                <a:solidFill>
                  <a:schemeClr val="bg1"/>
                </a:solidFill>
                <a:latin typeface="Calibri"/>
                <a:cs typeface="Calibri"/>
              </a:rPr>
              <a:t>amet</a:t>
            </a:r>
            <a:r>
              <a:rPr lang="es-CL" sz="1500" b="1" dirty="0">
                <a:solidFill>
                  <a:schemeClr val="bg1"/>
                </a:solidFill>
                <a:latin typeface="Calibri"/>
                <a:cs typeface="Calibri"/>
              </a:rPr>
              <a:t> </a:t>
            </a:r>
            <a:r>
              <a:rPr lang="en-ID" sz="1500" b="1" dirty="0">
                <a:solidFill>
                  <a:schemeClr val="bg1"/>
                </a:solidFill>
                <a:latin typeface="Calibri"/>
                <a:ea typeface="Calibri"/>
                <a:cs typeface="Calibri"/>
                <a:sym typeface="Calibri"/>
              </a:rPr>
              <a:t>Lorem</a:t>
            </a:r>
            <a:endParaRPr lang="es-CL" sz="1500" b="1" dirty="0">
              <a:solidFill>
                <a:schemeClr val="bg1"/>
              </a:solidFill>
              <a:latin typeface="Calibri"/>
              <a:cs typeface="Calibri"/>
            </a:endParaRPr>
          </a:p>
        </p:txBody>
      </p:sp>
      <p:sp>
        <p:nvSpPr>
          <p:cNvPr id="15" name="Google Shape;256;p5">
            <a:extLst>
              <a:ext uri="{FF2B5EF4-FFF2-40B4-BE49-F238E27FC236}">
                <a16:creationId xmlns:a16="http://schemas.microsoft.com/office/drawing/2014/main" id="{06970A44-41A3-0ED9-2F69-F834606134D7}"/>
              </a:ext>
            </a:extLst>
          </p:cNvPr>
          <p:cNvSpPr txBox="1"/>
          <p:nvPr/>
        </p:nvSpPr>
        <p:spPr>
          <a:xfrm>
            <a:off x="3894143" y="3884176"/>
            <a:ext cx="1891957" cy="2246729"/>
          </a:xfrm>
          <a:prstGeom prst="rect">
            <a:avLst/>
          </a:prstGeom>
          <a:noFill/>
          <a:ln>
            <a:noFill/>
          </a:ln>
        </p:spPr>
        <p:txBody>
          <a:bodyPr spcFirstLastPara="1" wrap="square" lIns="91425" tIns="45700" rIns="91425" bIns="45700" anchor="t" anchorCtr="0">
            <a:spAutoFit/>
          </a:bodyPr>
          <a:lstStyle/>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algn="ct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16" name="Google Shape;256;p5">
            <a:extLst>
              <a:ext uri="{FF2B5EF4-FFF2-40B4-BE49-F238E27FC236}">
                <a16:creationId xmlns:a16="http://schemas.microsoft.com/office/drawing/2014/main" id="{059AAE53-B087-3DE3-68B4-757B14369016}"/>
              </a:ext>
            </a:extLst>
          </p:cNvPr>
          <p:cNvSpPr txBox="1"/>
          <p:nvPr/>
        </p:nvSpPr>
        <p:spPr>
          <a:xfrm>
            <a:off x="6034985" y="3884176"/>
            <a:ext cx="1891957" cy="2246729"/>
          </a:xfrm>
          <a:prstGeom prst="rect">
            <a:avLst/>
          </a:prstGeom>
          <a:noFill/>
          <a:ln>
            <a:noFill/>
          </a:ln>
        </p:spPr>
        <p:txBody>
          <a:bodyPr spcFirstLastPara="1" wrap="square" lIns="91425" tIns="45700" rIns="91425" bIns="45700" anchor="t" anchorCtr="0">
            <a:spAutoFit/>
          </a:bodyPr>
          <a:lstStyle/>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algn="ct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17" name="Google Shape;256;p5">
            <a:extLst>
              <a:ext uri="{FF2B5EF4-FFF2-40B4-BE49-F238E27FC236}">
                <a16:creationId xmlns:a16="http://schemas.microsoft.com/office/drawing/2014/main" id="{CA3F7193-D2A1-36E8-BA1F-554CC0588896}"/>
              </a:ext>
            </a:extLst>
          </p:cNvPr>
          <p:cNvSpPr txBox="1"/>
          <p:nvPr/>
        </p:nvSpPr>
        <p:spPr>
          <a:xfrm>
            <a:off x="8156928" y="3884176"/>
            <a:ext cx="1891957" cy="2246729"/>
          </a:xfrm>
          <a:prstGeom prst="rect">
            <a:avLst/>
          </a:prstGeom>
          <a:noFill/>
          <a:ln>
            <a:noFill/>
          </a:ln>
        </p:spPr>
        <p:txBody>
          <a:bodyPr spcFirstLastPara="1" wrap="square" lIns="91425" tIns="45700" rIns="91425" bIns="45700" anchor="t" anchorCtr="0">
            <a:spAutoFit/>
          </a:bodyPr>
          <a:lstStyle/>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algn="ct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18" name="Google Shape;257;p5">
            <a:extLst>
              <a:ext uri="{FF2B5EF4-FFF2-40B4-BE49-F238E27FC236}">
                <a16:creationId xmlns:a16="http://schemas.microsoft.com/office/drawing/2014/main" id="{D350154E-D3B1-C63C-9EFD-58ADA1AE1F52}"/>
              </a:ext>
            </a:extLst>
          </p:cNvPr>
          <p:cNvSpPr txBox="1"/>
          <p:nvPr/>
        </p:nvSpPr>
        <p:spPr>
          <a:xfrm>
            <a:off x="1529291" y="1583562"/>
            <a:ext cx="8834052" cy="1092566"/>
          </a:xfrm>
          <a:prstGeom prst="rect">
            <a:avLst/>
          </a:prstGeom>
          <a:noFill/>
          <a:ln>
            <a:noFill/>
          </a:ln>
        </p:spPr>
        <p:txBody>
          <a:bodyPr spcFirstLastPara="1" wrap="square" lIns="91425" tIns="45700" rIns="91425" bIns="45700" anchor="t" anchorCtr="0">
            <a:spAutoFit/>
          </a:bodyPr>
          <a:lstStyle/>
          <a:p>
            <a:pPr algn="ctr">
              <a:lnSpc>
                <a:spcPts val="3900"/>
              </a:lnSpc>
            </a:pP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a:t>
            </a:r>
            <a:r>
              <a:rPr lang="en-ID" sz="3600" b="1" dirty="0" err="1">
                <a:solidFill>
                  <a:srgbClr val="0078B9"/>
                </a:solidFill>
                <a:latin typeface="Calibri"/>
                <a:ea typeface="Calibri"/>
                <a:cs typeface="Calibri"/>
                <a:sym typeface="Calibri"/>
              </a:rPr>
              <a:t>amet</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Lorem Ipsum </a:t>
            </a:r>
          </a:p>
        </p:txBody>
      </p:sp>
      <p:pic>
        <p:nvPicPr>
          <p:cNvPr id="19" name="Imagen 18">
            <a:extLst>
              <a:ext uri="{FF2B5EF4-FFF2-40B4-BE49-F238E27FC236}">
                <a16:creationId xmlns:a16="http://schemas.microsoft.com/office/drawing/2014/main" id="{78EF7787-7D27-4AE6-B360-9F45F4CF3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8496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7EF809B7-1C9B-41E8-228F-249D5EF36CC5}"/>
              </a:ext>
            </a:extLst>
          </p:cNvPr>
          <p:cNvGrpSpPr/>
          <p:nvPr/>
        </p:nvGrpSpPr>
        <p:grpSpPr>
          <a:xfrm>
            <a:off x="2358055" y="1937416"/>
            <a:ext cx="7735985" cy="4014693"/>
            <a:chOff x="1663789" y="2374400"/>
            <a:chExt cx="7735985" cy="4014693"/>
          </a:xfrm>
        </p:grpSpPr>
        <p:sp>
          <p:nvSpPr>
            <p:cNvPr id="5" name="Google Shape;256;p5">
              <a:extLst>
                <a:ext uri="{FF2B5EF4-FFF2-40B4-BE49-F238E27FC236}">
                  <a16:creationId xmlns:a16="http://schemas.microsoft.com/office/drawing/2014/main" id="{74998E0C-843C-AEDC-1DFF-F932EA40BE2A}"/>
                </a:ext>
              </a:extLst>
            </p:cNvPr>
            <p:cNvSpPr txBox="1"/>
            <p:nvPr/>
          </p:nvSpPr>
          <p:spPr>
            <a:xfrm>
              <a:off x="2160407" y="2374400"/>
              <a:ext cx="1355401" cy="830956"/>
            </a:xfrm>
            <a:prstGeom prst="rect">
              <a:avLst/>
            </a:prstGeom>
            <a:noFill/>
            <a:ln>
              <a:noFill/>
            </a:ln>
          </p:spPr>
          <p:txBody>
            <a:bodyPr spcFirstLastPara="1" wrap="square" lIns="91425" tIns="45700" rIns="91425" bIns="45700" anchor="t" anchorCtr="0">
              <a:spAutoFit/>
            </a:bodyPr>
            <a:lstStyle/>
            <a:p>
              <a:pPr algn="ctr">
                <a:lnSpc>
                  <a:spcPct val="150000"/>
                </a:lnSpc>
              </a:pPr>
              <a:r>
                <a:rPr lang="es-CL" sz="3200" b="1" i="0" dirty="0">
                  <a:solidFill>
                    <a:srgbClr val="0070C0"/>
                  </a:solidFill>
                  <a:effectLst/>
                  <a:highlight>
                    <a:srgbClr val="FFFFFF"/>
                  </a:highlight>
                  <a:latin typeface="Calibri" panose="020F0502020204030204" pitchFamily="34" charset="0"/>
                  <a:cs typeface="Calibri" panose="020F0502020204030204" pitchFamily="34" charset="0"/>
                </a:rPr>
                <a:t>2020</a:t>
              </a:r>
              <a:endParaRPr lang="es-CL" sz="3200" b="1" dirty="0">
                <a:solidFill>
                  <a:srgbClr val="0070C0"/>
                </a:solidFill>
                <a:latin typeface="Calibri" panose="020F0502020204030204" pitchFamily="34" charset="0"/>
                <a:cs typeface="Calibri" panose="020F0502020204030204" pitchFamily="34" charset="0"/>
              </a:endParaRPr>
            </a:p>
          </p:txBody>
        </p:sp>
        <p:sp>
          <p:nvSpPr>
            <p:cNvPr id="6" name="Google Shape;256;p5">
              <a:extLst>
                <a:ext uri="{FF2B5EF4-FFF2-40B4-BE49-F238E27FC236}">
                  <a16:creationId xmlns:a16="http://schemas.microsoft.com/office/drawing/2014/main" id="{088698FB-E16B-7AF1-6408-44FF2CC2A013}"/>
                </a:ext>
              </a:extLst>
            </p:cNvPr>
            <p:cNvSpPr txBox="1"/>
            <p:nvPr/>
          </p:nvSpPr>
          <p:spPr>
            <a:xfrm>
              <a:off x="1872509" y="4551367"/>
              <a:ext cx="1983453" cy="1015622"/>
            </a:xfrm>
            <a:prstGeom prst="rect">
              <a:avLst/>
            </a:prstGeom>
            <a:noFill/>
            <a:ln>
              <a:noFill/>
            </a:ln>
          </p:spPr>
          <p:txBody>
            <a:bodyPr spcFirstLastPara="1" wrap="square" lIns="91425" tIns="45700" rIns="91425" bIns="45700" anchor="t" anchorCtr="0">
              <a:spAutoFit/>
            </a:bodyPr>
            <a:lstStyle/>
            <a:p>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ut labore et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dolore</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magna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aliqua</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200" dirty="0">
                <a:solidFill>
                  <a:srgbClr val="3F3F3F"/>
                </a:solidFill>
                <a:latin typeface="Calibri" panose="020F0502020204030204" pitchFamily="34" charset="0"/>
                <a:cs typeface="Calibri" panose="020F0502020204030204" pitchFamily="34" charset="0"/>
              </a:endParaRPr>
            </a:p>
          </p:txBody>
        </p:sp>
        <p:sp>
          <p:nvSpPr>
            <p:cNvPr id="7" name="Google Shape;256;p5">
              <a:extLst>
                <a:ext uri="{FF2B5EF4-FFF2-40B4-BE49-F238E27FC236}">
                  <a16:creationId xmlns:a16="http://schemas.microsoft.com/office/drawing/2014/main" id="{E108B942-EFC3-15E8-9DDB-31746994B045}"/>
                </a:ext>
              </a:extLst>
            </p:cNvPr>
            <p:cNvSpPr txBox="1"/>
            <p:nvPr/>
          </p:nvSpPr>
          <p:spPr>
            <a:xfrm>
              <a:off x="3515808" y="5558137"/>
              <a:ext cx="1355401" cy="830956"/>
            </a:xfrm>
            <a:prstGeom prst="rect">
              <a:avLst/>
            </a:prstGeom>
            <a:noFill/>
            <a:ln>
              <a:noFill/>
            </a:ln>
          </p:spPr>
          <p:txBody>
            <a:bodyPr spcFirstLastPara="1" wrap="square" lIns="91425" tIns="45700" rIns="91425" bIns="45700" anchor="t" anchorCtr="0">
              <a:spAutoFit/>
            </a:bodyPr>
            <a:lstStyle/>
            <a:p>
              <a:pPr algn="ctr">
                <a:lnSpc>
                  <a:spcPct val="150000"/>
                </a:lnSpc>
              </a:pPr>
              <a:r>
                <a:rPr lang="es-CL" sz="3200" b="1" i="0" dirty="0">
                  <a:solidFill>
                    <a:srgbClr val="FFC000"/>
                  </a:solidFill>
                  <a:effectLst/>
                  <a:highlight>
                    <a:srgbClr val="FFFFFF"/>
                  </a:highlight>
                  <a:latin typeface="Calibri" panose="020F0502020204030204" pitchFamily="34" charset="0"/>
                  <a:cs typeface="Calibri" panose="020F0502020204030204" pitchFamily="34" charset="0"/>
                </a:rPr>
                <a:t>2021</a:t>
              </a:r>
              <a:endParaRPr lang="es-CL" sz="3200" b="1" dirty="0">
                <a:solidFill>
                  <a:srgbClr val="FFC000"/>
                </a:solidFill>
                <a:latin typeface="Calibri" panose="020F0502020204030204" pitchFamily="34" charset="0"/>
                <a:cs typeface="Calibri" panose="020F0502020204030204" pitchFamily="34" charset="0"/>
              </a:endParaRPr>
            </a:p>
          </p:txBody>
        </p:sp>
        <p:sp>
          <p:nvSpPr>
            <p:cNvPr id="8" name="Google Shape;256;p5">
              <a:extLst>
                <a:ext uri="{FF2B5EF4-FFF2-40B4-BE49-F238E27FC236}">
                  <a16:creationId xmlns:a16="http://schemas.microsoft.com/office/drawing/2014/main" id="{E1192FD4-715B-8D05-737F-18D5E862D2CC}"/>
                </a:ext>
              </a:extLst>
            </p:cNvPr>
            <p:cNvSpPr txBox="1"/>
            <p:nvPr/>
          </p:nvSpPr>
          <p:spPr>
            <a:xfrm>
              <a:off x="4871209" y="2374400"/>
              <a:ext cx="1355401" cy="830956"/>
            </a:xfrm>
            <a:prstGeom prst="rect">
              <a:avLst/>
            </a:prstGeom>
            <a:noFill/>
            <a:ln>
              <a:noFill/>
            </a:ln>
          </p:spPr>
          <p:txBody>
            <a:bodyPr spcFirstLastPara="1" wrap="square" lIns="91425" tIns="45700" rIns="91425" bIns="45700" anchor="t" anchorCtr="0">
              <a:spAutoFit/>
            </a:bodyPr>
            <a:lstStyle/>
            <a:p>
              <a:pPr algn="ctr">
                <a:lnSpc>
                  <a:spcPct val="150000"/>
                </a:lnSpc>
              </a:pPr>
              <a:r>
                <a:rPr lang="es-CL" sz="3200" b="1" i="0" dirty="0">
                  <a:solidFill>
                    <a:srgbClr val="FFC000"/>
                  </a:solidFill>
                  <a:effectLst/>
                  <a:highlight>
                    <a:srgbClr val="FFFFFF"/>
                  </a:highlight>
                  <a:latin typeface="Calibri" panose="020F0502020204030204" pitchFamily="34" charset="0"/>
                  <a:cs typeface="Calibri" panose="020F0502020204030204" pitchFamily="34" charset="0"/>
                </a:rPr>
                <a:t>2022</a:t>
              </a:r>
              <a:endParaRPr lang="es-CL" sz="3200" b="1" dirty="0">
                <a:solidFill>
                  <a:srgbClr val="FFC000"/>
                </a:solidFill>
                <a:latin typeface="Calibri" panose="020F0502020204030204" pitchFamily="34" charset="0"/>
                <a:cs typeface="Calibri" panose="020F0502020204030204" pitchFamily="34" charset="0"/>
              </a:endParaRPr>
            </a:p>
          </p:txBody>
        </p:sp>
        <p:sp>
          <p:nvSpPr>
            <p:cNvPr id="9" name="Google Shape;256;p5">
              <a:extLst>
                <a:ext uri="{FF2B5EF4-FFF2-40B4-BE49-F238E27FC236}">
                  <a16:creationId xmlns:a16="http://schemas.microsoft.com/office/drawing/2014/main" id="{BC171960-D4BD-5298-8841-9229F2478E2C}"/>
                </a:ext>
              </a:extLst>
            </p:cNvPr>
            <p:cNvSpPr txBox="1"/>
            <p:nvPr/>
          </p:nvSpPr>
          <p:spPr>
            <a:xfrm>
              <a:off x="7582011" y="2374400"/>
              <a:ext cx="1355401" cy="830956"/>
            </a:xfrm>
            <a:prstGeom prst="rect">
              <a:avLst/>
            </a:prstGeom>
            <a:noFill/>
            <a:ln>
              <a:noFill/>
            </a:ln>
          </p:spPr>
          <p:txBody>
            <a:bodyPr spcFirstLastPara="1" wrap="square" lIns="91425" tIns="45700" rIns="91425" bIns="45700" anchor="t" anchorCtr="0">
              <a:spAutoFit/>
            </a:bodyPr>
            <a:lstStyle/>
            <a:p>
              <a:pPr algn="ctr">
                <a:lnSpc>
                  <a:spcPct val="150000"/>
                </a:lnSpc>
              </a:pPr>
              <a:r>
                <a:rPr lang="es-CL" sz="3200" b="1" i="0" dirty="0">
                  <a:solidFill>
                    <a:srgbClr val="0070C0"/>
                  </a:solidFill>
                  <a:effectLst/>
                  <a:highlight>
                    <a:srgbClr val="FFFFFF"/>
                  </a:highlight>
                  <a:latin typeface="Calibri" panose="020F0502020204030204" pitchFamily="34" charset="0"/>
                  <a:cs typeface="Calibri" panose="020F0502020204030204" pitchFamily="34" charset="0"/>
                </a:rPr>
                <a:t>2024</a:t>
              </a:r>
              <a:endParaRPr lang="es-CL" sz="3200" b="1" dirty="0">
                <a:solidFill>
                  <a:srgbClr val="0070C0"/>
                </a:solidFill>
                <a:latin typeface="Calibri" panose="020F0502020204030204" pitchFamily="34" charset="0"/>
                <a:cs typeface="Calibri" panose="020F0502020204030204" pitchFamily="34" charset="0"/>
              </a:endParaRPr>
            </a:p>
          </p:txBody>
        </p:sp>
        <p:cxnSp>
          <p:nvCxnSpPr>
            <p:cNvPr id="10" name="Conector recto 9">
              <a:extLst>
                <a:ext uri="{FF2B5EF4-FFF2-40B4-BE49-F238E27FC236}">
                  <a16:creationId xmlns:a16="http://schemas.microsoft.com/office/drawing/2014/main" id="{E92B7EFE-A459-0CF3-292D-7F71A1767D1C}"/>
                </a:ext>
              </a:extLst>
            </p:cNvPr>
            <p:cNvCxnSpPr>
              <a:cxnSpLocks/>
            </p:cNvCxnSpPr>
            <p:nvPr/>
          </p:nvCxnSpPr>
          <p:spPr>
            <a:xfrm>
              <a:off x="1663789" y="4414939"/>
              <a:ext cx="7735985" cy="0"/>
            </a:xfrm>
            <a:prstGeom prst="line">
              <a:avLst/>
            </a:prstGeom>
            <a:ln>
              <a:solidFill>
                <a:srgbClr val="0093E3">
                  <a:alpha val="50980"/>
                </a:srgbClr>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7BEAE1AF-F0BD-47AE-3A63-1B3EA8938B0A}"/>
                </a:ext>
              </a:extLst>
            </p:cNvPr>
            <p:cNvCxnSpPr>
              <a:cxnSpLocks/>
            </p:cNvCxnSpPr>
            <p:nvPr/>
          </p:nvCxnSpPr>
          <p:spPr>
            <a:xfrm>
              <a:off x="2813444" y="3116295"/>
              <a:ext cx="0" cy="1298644"/>
            </a:xfrm>
            <a:prstGeom prst="line">
              <a:avLst/>
            </a:prstGeom>
            <a:ln>
              <a:solidFill>
                <a:srgbClr val="0093E3">
                  <a:alpha val="50980"/>
                </a:srgbClr>
              </a:solidFill>
              <a:headEnd type="oval"/>
            </a:ln>
          </p:spPr>
          <p:style>
            <a:lnRef idx="2">
              <a:schemeClr val="accent1"/>
            </a:lnRef>
            <a:fillRef idx="0">
              <a:schemeClr val="accent1"/>
            </a:fillRef>
            <a:effectRef idx="1">
              <a:schemeClr val="accent1"/>
            </a:effectRef>
            <a:fontRef idx="minor">
              <a:schemeClr val="tx1"/>
            </a:fontRef>
          </p:style>
        </p:cxnSp>
        <p:cxnSp>
          <p:nvCxnSpPr>
            <p:cNvPr id="12" name="Conector recto 11">
              <a:extLst>
                <a:ext uri="{FF2B5EF4-FFF2-40B4-BE49-F238E27FC236}">
                  <a16:creationId xmlns:a16="http://schemas.microsoft.com/office/drawing/2014/main" id="{2863E330-EDAE-CEA6-E508-4E5FE4918A13}"/>
                </a:ext>
              </a:extLst>
            </p:cNvPr>
            <p:cNvCxnSpPr>
              <a:cxnSpLocks/>
            </p:cNvCxnSpPr>
            <p:nvPr/>
          </p:nvCxnSpPr>
          <p:spPr>
            <a:xfrm>
              <a:off x="4198296" y="4414939"/>
              <a:ext cx="0" cy="1298644"/>
            </a:xfrm>
            <a:prstGeom prst="line">
              <a:avLst/>
            </a:prstGeom>
            <a:ln>
              <a:solidFill>
                <a:srgbClr val="0093E3">
                  <a:alpha val="50980"/>
                </a:srgbClr>
              </a:solidFill>
              <a:tailEnd type="oval"/>
            </a:ln>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12D211CB-36AD-6BD6-E04A-EDD24F50ADC0}"/>
                </a:ext>
              </a:extLst>
            </p:cNvPr>
            <p:cNvCxnSpPr>
              <a:cxnSpLocks/>
            </p:cNvCxnSpPr>
            <p:nvPr/>
          </p:nvCxnSpPr>
          <p:spPr>
            <a:xfrm>
              <a:off x="5559957" y="3116295"/>
              <a:ext cx="0" cy="1298644"/>
            </a:xfrm>
            <a:prstGeom prst="line">
              <a:avLst/>
            </a:prstGeom>
            <a:ln>
              <a:solidFill>
                <a:srgbClr val="0093E3">
                  <a:alpha val="50980"/>
                </a:srgbClr>
              </a:solidFill>
              <a:headEnd type="oval"/>
            </a:ln>
          </p:spPr>
          <p:style>
            <a:lnRef idx="2">
              <a:schemeClr val="accent1"/>
            </a:lnRef>
            <a:fillRef idx="0">
              <a:schemeClr val="accent1"/>
            </a:fillRef>
            <a:effectRef idx="1">
              <a:schemeClr val="accent1"/>
            </a:effectRef>
            <a:fontRef idx="minor">
              <a:schemeClr val="tx1"/>
            </a:fontRef>
          </p:style>
        </p:cxnSp>
        <p:cxnSp>
          <p:nvCxnSpPr>
            <p:cNvPr id="14" name="Conector recto 13">
              <a:extLst>
                <a:ext uri="{FF2B5EF4-FFF2-40B4-BE49-F238E27FC236}">
                  <a16:creationId xmlns:a16="http://schemas.microsoft.com/office/drawing/2014/main" id="{F7399B11-C841-AE3B-F744-3214DC314B8F}"/>
                </a:ext>
              </a:extLst>
            </p:cNvPr>
            <p:cNvCxnSpPr>
              <a:cxnSpLocks/>
            </p:cNvCxnSpPr>
            <p:nvPr/>
          </p:nvCxnSpPr>
          <p:spPr>
            <a:xfrm>
              <a:off x="8250148" y="3116295"/>
              <a:ext cx="0" cy="1298644"/>
            </a:xfrm>
            <a:prstGeom prst="line">
              <a:avLst/>
            </a:prstGeom>
            <a:ln>
              <a:solidFill>
                <a:srgbClr val="0093E3">
                  <a:alpha val="50980"/>
                </a:srgbClr>
              </a:solidFill>
              <a:headEnd type="oval"/>
            </a:ln>
          </p:spPr>
          <p:style>
            <a:lnRef idx="2">
              <a:schemeClr val="accent1"/>
            </a:lnRef>
            <a:fillRef idx="0">
              <a:schemeClr val="accent1"/>
            </a:fillRef>
            <a:effectRef idx="1">
              <a:schemeClr val="accent1"/>
            </a:effectRef>
            <a:fontRef idx="minor">
              <a:schemeClr val="tx1"/>
            </a:fontRef>
          </p:style>
        </p:cxnSp>
        <p:sp>
          <p:nvSpPr>
            <p:cNvPr id="15" name="Google Shape;256;p5">
              <a:extLst>
                <a:ext uri="{FF2B5EF4-FFF2-40B4-BE49-F238E27FC236}">
                  <a16:creationId xmlns:a16="http://schemas.microsoft.com/office/drawing/2014/main" id="{06F307A8-2AEC-C38C-4905-3FAD9AA38AA2}"/>
                </a:ext>
              </a:extLst>
            </p:cNvPr>
            <p:cNvSpPr txBox="1"/>
            <p:nvPr/>
          </p:nvSpPr>
          <p:spPr>
            <a:xfrm>
              <a:off x="3252315" y="3222314"/>
              <a:ext cx="2029675" cy="1015622"/>
            </a:xfrm>
            <a:prstGeom prst="rect">
              <a:avLst/>
            </a:prstGeom>
            <a:noFill/>
            <a:ln>
              <a:noFill/>
            </a:ln>
          </p:spPr>
          <p:txBody>
            <a:bodyPr spcFirstLastPara="1" wrap="square" lIns="91425" tIns="45700" rIns="91425" bIns="45700" anchor="t" anchorCtr="0">
              <a:spAutoFit/>
            </a:bodyPr>
            <a:lstStyle/>
            <a:p>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ut labore et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dolore</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magna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aliqua</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200" dirty="0">
                <a:solidFill>
                  <a:srgbClr val="3F3F3F"/>
                </a:solidFill>
                <a:latin typeface="Calibri" panose="020F0502020204030204" pitchFamily="34" charset="0"/>
                <a:cs typeface="Calibri" panose="020F0502020204030204" pitchFamily="34" charset="0"/>
              </a:endParaRPr>
            </a:p>
          </p:txBody>
        </p:sp>
        <p:sp>
          <p:nvSpPr>
            <p:cNvPr id="16" name="Google Shape;256;p5">
              <a:extLst>
                <a:ext uri="{FF2B5EF4-FFF2-40B4-BE49-F238E27FC236}">
                  <a16:creationId xmlns:a16="http://schemas.microsoft.com/office/drawing/2014/main" id="{4EF90401-3A8E-34B0-26BF-C2EE2F010BA9}"/>
                </a:ext>
              </a:extLst>
            </p:cNvPr>
            <p:cNvSpPr txBox="1"/>
            <p:nvPr/>
          </p:nvSpPr>
          <p:spPr>
            <a:xfrm>
              <a:off x="4625818" y="4568394"/>
              <a:ext cx="1995115" cy="1015622"/>
            </a:xfrm>
            <a:prstGeom prst="rect">
              <a:avLst/>
            </a:prstGeom>
            <a:noFill/>
            <a:ln>
              <a:noFill/>
            </a:ln>
          </p:spPr>
          <p:txBody>
            <a:bodyPr spcFirstLastPara="1" wrap="square" lIns="91425" tIns="45700" rIns="91425" bIns="45700" anchor="t" anchorCtr="0">
              <a:spAutoFit/>
            </a:bodyPr>
            <a:lstStyle/>
            <a:p>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ut labore et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dolore</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magna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aliqua</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200" dirty="0">
                <a:solidFill>
                  <a:srgbClr val="3F3F3F"/>
                </a:solidFill>
                <a:latin typeface="Calibri" panose="020F0502020204030204" pitchFamily="34" charset="0"/>
                <a:cs typeface="Calibri" panose="020F0502020204030204" pitchFamily="34" charset="0"/>
              </a:endParaRPr>
            </a:p>
          </p:txBody>
        </p:sp>
        <p:sp>
          <p:nvSpPr>
            <p:cNvPr id="17" name="Google Shape;256;p5">
              <a:extLst>
                <a:ext uri="{FF2B5EF4-FFF2-40B4-BE49-F238E27FC236}">
                  <a16:creationId xmlns:a16="http://schemas.microsoft.com/office/drawing/2014/main" id="{A61A9774-2DB0-6AB6-974F-125D15594989}"/>
                </a:ext>
              </a:extLst>
            </p:cNvPr>
            <p:cNvSpPr txBox="1"/>
            <p:nvPr/>
          </p:nvSpPr>
          <p:spPr>
            <a:xfrm>
              <a:off x="6005625" y="3239341"/>
              <a:ext cx="2019566" cy="1015622"/>
            </a:xfrm>
            <a:prstGeom prst="rect">
              <a:avLst/>
            </a:prstGeom>
            <a:noFill/>
            <a:ln>
              <a:noFill/>
            </a:ln>
          </p:spPr>
          <p:txBody>
            <a:bodyPr spcFirstLastPara="1" wrap="square" lIns="91425" tIns="45700" rIns="91425" bIns="45700" anchor="t" anchorCtr="0">
              <a:spAutoFit/>
            </a:bodyPr>
            <a:lstStyle/>
            <a:p>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ut labore et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dolore</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magna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aliqua</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200" dirty="0">
                <a:solidFill>
                  <a:srgbClr val="3F3F3F"/>
                </a:solidFill>
                <a:latin typeface="Calibri" panose="020F0502020204030204" pitchFamily="34" charset="0"/>
                <a:cs typeface="Calibri" panose="020F0502020204030204" pitchFamily="34" charset="0"/>
              </a:endParaRPr>
            </a:p>
          </p:txBody>
        </p:sp>
        <p:sp>
          <p:nvSpPr>
            <p:cNvPr id="18" name="Google Shape;256;p5">
              <a:extLst>
                <a:ext uri="{FF2B5EF4-FFF2-40B4-BE49-F238E27FC236}">
                  <a16:creationId xmlns:a16="http://schemas.microsoft.com/office/drawing/2014/main" id="{734E0625-B940-AB2D-EB05-E55F26D4B37F}"/>
                </a:ext>
              </a:extLst>
            </p:cNvPr>
            <p:cNvSpPr txBox="1"/>
            <p:nvPr/>
          </p:nvSpPr>
          <p:spPr>
            <a:xfrm>
              <a:off x="6256060" y="5558137"/>
              <a:ext cx="1355401" cy="830956"/>
            </a:xfrm>
            <a:prstGeom prst="rect">
              <a:avLst/>
            </a:prstGeom>
            <a:noFill/>
            <a:ln>
              <a:noFill/>
            </a:ln>
          </p:spPr>
          <p:txBody>
            <a:bodyPr spcFirstLastPara="1" wrap="square" lIns="91425" tIns="45700" rIns="91425" bIns="45700" anchor="t" anchorCtr="0">
              <a:spAutoFit/>
            </a:bodyPr>
            <a:lstStyle/>
            <a:p>
              <a:pPr algn="ctr">
                <a:lnSpc>
                  <a:spcPct val="150000"/>
                </a:lnSpc>
              </a:pPr>
              <a:r>
                <a:rPr lang="es-CL" sz="3200" b="1" i="0" dirty="0">
                  <a:solidFill>
                    <a:srgbClr val="FFC000"/>
                  </a:solidFill>
                  <a:effectLst/>
                  <a:highlight>
                    <a:srgbClr val="FFFFFF"/>
                  </a:highlight>
                  <a:latin typeface="Calibri" panose="020F0502020204030204" pitchFamily="34" charset="0"/>
                  <a:cs typeface="Calibri" panose="020F0502020204030204" pitchFamily="34" charset="0"/>
                </a:rPr>
                <a:t>2023</a:t>
              </a:r>
              <a:endParaRPr lang="es-CL" sz="3200" b="1" dirty="0">
                <a:solidFill>
                  <a:srgbClr val="FFC000"/>
                </a:solidFill>
                <a:latin typeface="Calibri" panose="020F0502020204030204" pitchFamily="34" charset="0"/>
                <a:cs typeface="Calibri" panose="020F0502020204030204" pitchFamily="34" charset="0"/>
              </a:endParaRPr>
            </a:p>
          </p:txBody>
        </p:sp>
        <p:cxnSp>
          <p:nvCxnSpPr>
            <p:cNvPr id="19" name="Conector recto 18">
              <a:extLst>
                <a:ext uri="{FF2B5EF4-FFF2-40B4-BE49-F238E27FC236}">
                  <a16:creationId xmlns:a16="http://schemas.microsoft.com/office/drawing/2014/main" id="{CD36973B-B1FC-E43B-54B0-3305E293C6F4}"/>
                </a:ext>
              </a:extLst>
            </p:cNvPr>
            <p:cNvCxnSpPr>
              <a:cxnSpLocks/>
            </p:cNvCxnSpPr>
            <p:nvPr/>
          </p:nvCxnSpPr>
          <p:spPr>
            <a:xfrm>
              <a:off x="6938548" y="4414939"/>
              <a:ext cx="0" cy="1298644"/>
            </a:xfrm>
            <a:prstGeom prst="line">
              <a:avLst/>
            </a:prstGeom>
            <a:ln>
              <a:solidFill>
                <a:srgbClr val="0093E3">
                  <a:alpha val="50980"/>
                </a:srgbClr>
              </a:solidFill>
              <a:tailEnd type="oval"/>
            </a:ln>
          </p:spPr>
          <p:style>
            <a:lnRef idx="2">
              <a:schemeClr val="accent1"/>
            </a:lnRef>
            <a:fillRef idx="0">
              <a:schemeClr val="accent1"/>
            </a:fillRef>
            <a:effectRef idx="1">
              <a:schemeClr val="accent1"/>
            </a:effectRef>
            <a:fontRef idx="minor">
              <a:schemeClr val="tx1"/>
            </a:fontRef>
          </p:style>
        </p:cxnSp>
        <p:sp>
          <p:nvSpPr>
            <p:cNvPr id="20" name="Google Shape;256;p5">
              <a:extLst>
                <a:ext uri="{FF2B5EF4-FFF2-40B4-BE49-F238E27FC236}">
                  <a16:creationId xmlns:a16="http://schemas.microsoft.com/office/drawing/2014/main" id="{2B3D6237-DE65-11F6-636F-0B3A71B5B7D3}"/>
                </a:ext>
              </a:extLst>
            </p:cNvPr>
            <p:cNvSpPr txBox="1"/>
            <p:nvPr/>
          </p:nvSpPr>
          <p:spPr>
            <a:xfrm>
              <a:off x="7301023" y="4568392"/>
              <a:ext cx="2019567" cy="1015622"/>
            </a:xfrm>
            <a:prstGeom prst="rect">
              <a:avLst/>
            </a:prstGeom>
            <a:noFill/>
            <a:ln>
              <a:noFill/>
            </a:ln>
          </p:spPr>
          <p:txBody>
            <a:bodyPr spcFirstLastPara="1" wrap="square" lIns="91425" tIns="45700" rIns="91425" bIns="45700" anchor="t" anchorCtr="0">
              <a:spAutoFit/>
            </a:bodyPr>
            <a:lstStyle/>
            <a:p>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ut labore et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dolore</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magna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aliqua</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200" dirty="0">
                <a:solidFill>
                  <a:srgbClr val="3F3F3F"/>
                </a:solidFill>
                <a:latin typeface="Calibri" panose="020F0502020204030204" pitchFamily="34" charset="0"/>
                <a:cs typeface="Calibri" panose="020F0502020204030204" pitchFamily="34" charset="0"/>
              </a:endParaRPr>
            </a:p>
          </p:txBody>
        </p:sp>
      </p:grpSp>
      <p:pic>
        <p:nvPicPr>
          <p:cNvPr id="21" name="Imagen 20">
            <a:extLst>
              <a:ext uri="{FF2B5EF4-FFF2-40B4-BE49-F238E27FC236}">
                <a16:creationId xmlns:a16="http://schemas.microsoft.com/office/drawing/2014/main" id="{724BB54E-E1E8-400B-B968-4B995821F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365830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6" name="Google Shape;257;p5">
            <a:extLst>
              <a:ext uri="{FF2B5EF4-FFF2-40B4-BE49-F238E27FC236}">
                <a16:creationId xmlns:a16="http://schemas.microsoft.com/office/drawing/2014/main" id="{D9D158C6-B899-4CBF-C0E0-257331C7B1B3}"/>
              </a:ext>
            </a:extLst>
          </p:cNvPr>
          <p:cNvSpPr txBox="1"/>
          <p:nvPr/>
        </p:nvSpPr>
        <p:spPr>
          <a:xfrm>
            <a:off x="1470750" y="2019582"/>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rgbClr val="0070C0"/>
                </a:solidFill>
                <a:latin typeface="Calibri"/>
                <a:ea typeface="Calibri"/>
                <a:cs typeface="Calibri"/>
                <a:sym typeface="Calibri"/>
              </a:rPr>
              <a:t>Lorem Ipsum </a:t>
            </a:r>
            <a:r>
              <a:rPr lang="en-ID" sz="3600" b="1" dirty="0" err="1">
                <a:solidFill>
                  <a:srgbClr val="0070C0"/>
                </a:solidFill>
                <a:latin typeface="Calibri"/>
                <a:ea typeface="Calibri"/>
                <a:cs typeface="Calibri"/>
                <a:sym typeface="Calibri"/>
              </a:rPr>
              <a:t>est</a:t>
            </a:r>
            <a:r>
              <a:rPr lang="en-ID" sz="3600" b="1" dirty="0">
                <a:solidFill>
                  <a:srgbClr val="0070C0"/>
                </a:solidFill>
                <a:latin typeface="Calibri"/>
                <a:ea typeface="Calibri"/>
                <a:cs typeface="Calibri"/>
                <a:sym typeface="Calibri"/>
              </a:rPr>
              <a:t> Lorem Ipsum </a:t>
            </a:r>
            <a:r>
              <a:rPr lang="en-ID" sz="3600" b="1" dirty="0" err="1">
                <a:solidFill>
                  <a:srgbClr val="0070C0"/>
                </a:solidFill>
                <a:latin typeface="Calibri"/>
                <a:ea typeface="Calibri"/>
                <a:cs typeface="Calibri"/>
                <a:sym typeface="Calibri"/>
              </a:rPr>
              <a:t>est</a:t>
            </a:r>
            <a:endParaRPr lang="en-ID" sz="3600" b="1" dirty="0">
              <a:solidFill>
                <a:srgbClr val="0070C0"/>
              </a:solidFill>
              <a:latin typeface="Calibri"/>
              <a:ea typeface="Calibri"/>
              <a:cs typeface="Calibri"/>
              <a:sym typeface="Calibri"/>
            </a:endParaRPr>
          </a:p>
        </p:txBody>
      </p:sp>
      <p:sp>
        <p:nvSpPr>
          <p:cNvPr id="7" name="Google Shape;256;p5">
            <a:extLst>
              <a:ext uri="{FF2B5EF4-FFF2-40B4-BE49-F238E27FC236}">
                <a16:creationId xmlns:a16="http://schemas.microsoft.com/office/drawing/2014/main" id="{BFCB953C-B6A9-A584-0C16-4FF246C42F46}"/>
              </a:ext>
            </a:extLst>
          </p:cNvPr>
          <p:cNvSpPr txBox="1"/>
          <p:nvPr/>
        </p:nvSpPr>
        <p:spPr>
          <a:xfrm>
            <a:off x="1749424" y="3045276"/>
            <a:ext cx="8834052" cy="2308284"/>
          </a:xfrm>
          <a:prstGeom prst="rect">
            <a:avLst/>
          </a:prstGeom>
          <a:noFill/>
          <a:ln>
            <a:noFill/>
          </a:ln>
        </p:spPr>
        <p:txBody>
          <a:bodyPr spcFirstLastPara="1" wrap="square" lIns="91425" tIns="45700" rIns="91425" bIns="45700" anchor="t" anchorCtr="0">
            <a:spAutoFit/>
          </a:bodyPr>
          <a:lstStyle/>
          <a:p>
            <a:pPr algn="just"/>
            <a:r>
              <a:rPr lang="es-CL" sz="1600" b="1"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1"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1"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es simplemente el texto de relleno de las imprentas y archivos de texto.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ha sido el texto de relleno estándar de las industrias desde el año 1500, cuando un impresor (N. del T. persona que se dedica a la imprenta) desconocido usó una galería de textos y los mezcló de tal manera que logró hacer un libro de textos espécimen. </a:t>
            </a:r>
          </a:p>
          <a:p>
            <a:pPr algn="just"/>
            <a:endParaRPr lang="es-CL" sz="1600" dirty="0">
              <a:solidFill>
                <a:srgbClr val="000000"/>
              </a:solidFill>
              <a:highlight>
                <a:srgbClr val="FFFFFF"/>
              </a:highlight>
              <a:latin typeface="Calibri" panose="020F0502020204030204" pitchFamily="34" charset="0"/>
              <a:cs typeface="Calibri" panose="020F0502020204030204" pitchFamily="34" charset="0"/>
            </a:endParaRPr>
          </a:p>
          <a:p>
            <a:pPr algn="just"/>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No sólo sobrevivió 500 años, sino que también ingresó como texto de relleno en documentos electrónicos, quedando esencialmente igual al original. Fue popularizado en los 60s con la creación de las hojas "Letraset", las cuales contenían pasajes de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y más recientemente con software de autoedición, como por ejemplo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Aldus</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PageMaker, el cual incluye versiones de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a:t>
            </a:r>
          </a:p>
        </p:txBody>
      </p:sp>
      <p:pic>
        <p:nvPicPr>
          <p:cNvPr id="5" name="Imagen 4">
            <a:extLst>
              <a:ext uri="{FF2B5EF4-FFF2-40B4-BE49-F238E27FC236}">
                <a16:creationId xmlns:a16="http://schemas.microsoft.com/office/drawing/2014/main" id="{812EA0FF-1F48-4D19-B925-A579B64FC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4117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6;p5">
            <a:extLst>
              <a:ext uri="{FF2B5EF4-FFF2-40B4-BE49-F238E27FC236}">
                <a16:creationId xmlns:a16="http://schemas.microsoft.com/office/drawing/2014/main" id="{70234539-777C-E833-58D5-F32FD9007BA7}"/>
              </a:ext>
            </a:extLst>
          </p:cNvPr>
          <p:cNvSpPr txBox="1"/>
          <p:nvPr/>
        </p:nvSpPr>
        <p:spPr>
          <a:xfrm>
            <a:off x="1983713" y="6115918"/>
            <a:ext cx="7995488" cy="246181"/>
          </a:xfrm>
          <a:prstGeom prst="rect">
            <a:avLst/>
          </a:prstGeom>
          <a:noFill/>
          <a:ln>
            <a:noFill/>
          </a:ln>
        </p:spPr>
        <p:txBody>
          <a:bodyPr spcFirstLastPara="1" wrap="square" lIns="91425" tIns="45700" rIns="91425" bIns="45700" anchor="t" anchorCtr="0">
            <a:spAutoFit/>
          </a:bodyPr>
          <a:lstStyle/>
          <a:p>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eiusmod</a:t>
            </a:r>
            <a:endParaRPr lang="es-CL" sz="1000" dirty="0">
              <a:solidFill>
                <a:srgbClr val="3F3F3F"/>
              </a:solidFill>
              <a:latin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50E5D024-6E9B-B0B2-0211-61F0526B8D33}"/>
              </a:ext>
            </a:extLst>
          </p:cNvPr>
          <p:cNvGraphicFramePr>
            <a:graphicFrameLocks noGrp="1"/>
          </p:cNvGraphicFramePr>
          <p:nvPr>
            <p:extLst>
              <p:ext uri="{D42A27DB-BD31-4B8C-83A1-F6EECF244321}">
                <p14:modId xmlns:p14="http://schemas.microsoft.com/office/powerpoint/2010/main" val="334008440"/>
              </p:ext>
            </p:extLst>
          </p:nvPr>
        </p:nvGraphicFramePr>
        <p:xfrm>
          <a:off x="1971886" y="2508467"/>
          <a:ext cx="8467516" cy="3505200"/>
        </p:xfrm>
        <a:graphic>
          <a:graphicData uri="http://schemas.openxmlformats.org/drawingml/2006/table">
            <a:tbl>
              <a:tblPr firstRow="1" bandRow="1">
                <a:tableStyleId>{FABFCF23-3B69-468F-B69F-88F6DE6A72F2}</a:tableStyleId>
              </a:tblPr>
              <a:tblGrid>
                <a:gridCol w="2116879">
                  <a:extLst>
                    <a:ext uri="{9D8B030D-6E8A-4147-A177-3AD203B41FA5}">
                      <a16:colId xmlns:a16="http://schemas.microsoft.com/office/drawing/2014/main" val="331920028"/>
                    </a:ext>
                  </a:extLst>
                </a:gridCol>
                <a:gridCol w="2116879">
                  <a:extLst>
                    <a:ext uri="{9D8B030D-6E8A-4147-A177-3AD203B41FA5}">
                      <a16:colId xmlns:a16="http://schemas.microsoft.com/office/drawing/2014/main" val="4016104017"/>
                    </a:ext>
                  </a:extLst>
                </a:gridCol>
                <a:gridCol w="2116879">
                  <a:extLst>
                    <a:ext uri="{9D8B030D-6E8A-4147-A177-3AD203B41FA5}">
                      <a16:colId xmlns:a16="http://schemas.microsoft.com/office/drawing/2014/main" val="1717547727"/>
                    </a:ext>
                  </a:extLst>
                </a:gridCol>
                <a:gridCol w="2116879">
                  <a:extLst>
                    <a:ext uri="{9D8B030D-6E8A-4147-A177-3AD203B41FA5}">
                      <a16:colId xmlns:a16="http://schemas.microsoft.com/office/drawing/2014/main" val="3289548797"/>
                    </a:ext>
                  </a:extLst>
                </a:gridCol>
              </a:tblGrid>
              <a:tr h="3934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dirty="0" err="1"/>
                        <a:t>Lorem</a:t>
                      </a:r>
                      <a:r>
                        <a:rPr lang="es-CL" sz="1600" dirty="0"/>
                        <a:t> </a:t>
                      </a:r>
                      <a:r>
                        <a:rPr lang="es-CL" sz="1600" dirty="0" err="1"/>
                        <a:t>ipsum</a:t>
                      </a:r>
                      <a:r>
                        <a:rPr lang="es-CL" sz="1600" dirty="0"/>
                        <a:t> </a:t>
                      </a:r>
                      <a:r>
                        <a:rPr lang="es-CL" sz="1600" dirty="0" err="1"/>
                        <a:t>Lorem</a:t>
                      </a:r>
                      <a:r>
                        <a:rPr lang="es-CL" sz="1600" dirty="0"/>
                        <a:t> </a:t>
                      </a:r>
                      <a:r>
                        <a:rPr lang="es-CL" sz="1600" dirty="0" err="1"/>
                        <a:t>ipsum</a:t>
                      </a:r>
                      <a:endParaRPr lang="es-CL" sz="1600" dirty="0"/>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dirty="0" err="1"/>
                        <a:t>Lorem</a:t>
                      </a:r>
                      <a:r>
                        <a:rPr lang="es-CL" sz="1600" dirty="0"/>
                        <a:t> </a:t>
                      </a:r>
                      <a:r>
                        <a:rPr lang="es-CL" sz="1600" dirty="0" err="1"/>
                        <a:t>ipsum</a:t>
                      </a:r>
                      <a:endParaRPr lang="es-CL" sz="1600" dirty="0"/>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dirty="0" err="1"/>
                        <a:t>Lorem</a:t>
                      </a:r>
                      <a:r>
                        <a:rPr lang="es-CL" sz="1600" dirty="0"/>
                        <a:t> </a:t>
                      </a:r>
                      <a:r>
                        <a:rPr lang="es-CL" sz="1600" dirty="0" err="1"/>
                        <a:t>ipsum</a:t>
                      </a:r>
                      <a:r>
                        <a:rPr lang="es-CL" sz="1600" dirty="0"/>
                        <a:t> </a:t>
                      </a:r>
                      <a:r>
                        <a:rPr lang="es-CL" sz="1600" dirty="0" err="1"/>
                        <a:t>Lorem</a:t>
                      </a:r>
                      <a:r>
                        <a:rPr lang="es-CL" sz="1600" dirty="0"/>
                        <a:t> </a:t>
                      </a:r>
                      <a:r>
                        <a:rPr lang="es-CL" sz="1600" dirty="0" err="1"/>
                        <a:t>ipsum</a:t>
                      </a:r>
                      <a:endParaRPr lang="es-CL" sz="1600" dirty="0"/>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dirty="0" err="1"/>
                        <a:t>Lorem</a:t>
                      </a:r>
                      <a:r>
                        <a:rPr lang="es-CL" sz="1600" dirty="0"/>
                        <a:t> </a:t>
                      </a:r>
                      <a:r>
                        <a:rPr lang="es-CL" sz="1600" dirty="0" err="1"/>
                        <a:t>ipsum</a:t>
                      </a:r>
                      <a:endParaRPr lang="es-CL" sz="1600" dirty="0"/>
                    </a:p>
                  </a:txBody>
                  <a:tcPr anchor="ctr">
                    <a:solidFill>
                      <a:srgbClr val="0070C0"/>
                    </a:solidFill>
                  </a:tcPr>
                </a:tc>
                <a:extLst>
                  <a:ext uri="{0D108BD9-81ED-4DB2-BD59-A6C34878D82A}">
                    <a16:rowId xmlns:a16="http://schemas.microsoft.com/office/drawing/2014/main" val="762553101"/>
                  </a:ext>
                </a:extLst>
              </a:tr>
              <a:tr h="727536">
                <a:tc>
                  <a:txBody>
                    <a:bodyPr/>
                    <a:lstStyle/>
                    <a:p>
                      <a:r>
                        <a:rPr lang="es-CL" sz="1400" dirty="0" err="1"/>
                        <a:t>Lorem</a:t>
                      </a:r>
                      <a:r>
                        <a:rPr lang="es-CL" sz="1400" dirty="0"/>
                        <a:t> </a:t>
                      </a:r>
                      <a:r>
                        <a:rPr lang="es-CL" sz="1400" dirty="0" err="1"/>
                        <a:t>ipsum</a:t>
                      </a:r>
                      <a:r>
                        <a:rPr lang="es-CL" sz="1400" dirty="0"/>
                        <a:t> dolor </a:t>
                      </a:r>
                      <a:r>
                        <a:rPr lang="es-CL" sz="1400" dirty="0" err="1"/>
                        <a:t>sit</a:t>
                      </a:r>
                      <a:r>
                        <a:rPr lang="es-CL" sz="1400" dirty="0"/>
                        <a:t> </a:t>
                      </a:r>
                      <a:r>
                        <a:rPr lang="es-CL" sz="1400" dirty="0" err="1"/>
                        <a:t>amet</a:t>
                      </a:r>
                      <a:r>
                        <a:rPr lang="es-CL" sz="1400" dirty="0"/>
                        <a:t>, </a:t>
                      </a:r>
                      <a:r>
                        <a:rPr lang="es-CL" sz="1400" dirty="0" err="1"/>
                        <a:t>consecteur</a:t>
                      </a:r>
                      <a:r>
                        <a:rPr lang="es-CL" sz="1400" dirty="0"/>
                        <a:t> </a:t>
                      </a:r>
                      <a:r>
                        <a:rPr lang="es-CL" sz="1400" dirty="0" err="1"/>
                        <a:t>adipiscing</a:t>
                      </a:r>
                      <a:r>
                        <a:rPr lang="es-CL" sz="1400" dirty="0"/>
                        <a:t> </a:t>
                      </a:r>
                      <a:r>
                        <a:rPr lang="es-CL" sz="1400" dirty="0" err="1"/>
                        <a:t>elit</a:t>
                      </a:r>
                      <a:r>
                        <a:rPr lang="es-CL" sz="1400" dirty="0"/>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extLst>
                  <a:ext uri="{0D108BD9-81ED-4DB2-BD59-A6C34878D82A}">
                    <a16:rowId xmlns:a16="http://schemas.microsoft.com/office/drawing/2014/main" val="714637801"/>
                  </a:ext>
                </a:extLst>
              </a:tr>
              <a:tr h="727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extLst>
                  <a:ext uri="{0D108BD9-81ED-4DB2-BD59-A6C34878D82A}">
                    <a16:rowId xmlns:a16="http://schemas.microsoft.com/office/drawing/2014/main" val="713077971"/>
                  </a:ext>
                </a:extLst>
              </a:tr>
              <a:tr h="727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extLst>
                  <a:ext uri="{0D108BD9-81ED-4DB2-BD59-A6C34878D82A}">
                    <a16:rowId xmlns:a16="http://schemas.microsoft.com/office/drawing/2014/main" val="1950349639"/>
                  </a:ext>
                </a:extLst>
              </a:tr>
              <a:tr h="727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extLst>
                  <a:ext uri="{0D108BD9-81ED-4DB2-BD59-A6C34878D82A}">
                    <a16:rowId xmlns:a16="http://schemas.microsoft.com/office/drawing/2014/main" val="1961593592"/>
                  </a:ext>
                </a:extLst>
              </a:tr>
            </a:tbl>
          </a:graphicData>
        </a:graphic>
      </p:graphicFrame>
      <p:sp>
        <p:nvSpPr>
          <p:cNvPr id="4" name="Google Shape;257;p5">
            <a:extLst>
              <a:ext uri="{FF2B5EF4-FFF2-40B4-BE49-F238E27FC236}">
                <a16:creationId xmlns:a16="http://schemas.microsoft.com/office/drawing/2014/main" id="{20B15E1D-8879-015E-1449-E502FFF97BE5}"/>
              </a:ext>
            </a:extLst>
          </p:cNvPr>
          <p:cNvSpPr txBox="1"/>
          <p:nvPr/>
        </p:nvSpPr>
        <p:spPr>
          <a:xfrm>
            <a:off x="1656291" y="1735962"/>
            <a:ext cx="8834052" cy="592429"/>
          </a:xfrm>
          <a:prstGeom prst="rect">
            <a:avLst/>
          </a:prstGeom>
          <a:noFill/>
          <a:ln>
            <a:noFill/>
          </a:ln>
        </p:spPr>
        <p:txBody>
          <a:bodyPr spcFirstLastPara="1" wrap="square" lIns="91425" tIns="45700" rIns="91425" bIns="45700" anchor="t" anchorCtr="0">
            <a:spAutoFit/>
          </a:bodyPr>
          <a:lstStyle/>
          <a:p>
            <a:pPr algn="ctr">
              <a:lnSpc>
                <a:spcPts val="3900"/>
              </a:lnSpc>
            </a:pP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a:t>
            </a:r>
            <a:r>
              <a:rPr lang="en-ID" sz="3600" b="1" dirty="0" err="1">
                <a:solidFill>
                  <a:srgbClr val="0078B9"/>
                </a:solidFill>
                <a:latin typeface="Calibri"/>
                <a:ea typeface="Calibri"/>
                <a:cs typeface="Calibri"/>
                <a:sym typeface="Calibri"/>
              </a:rPr>
              <a:t>amet</a:t>
            </a:r>
            <a:endParaRPr lang="en-ID" sz="3600" b="1" dirty="0">
              <a:solidFill>
                <a:srgbClr val="0078B9"/>
              </a:solidFill>
              <a:latin typeface="Calibri"/>
              <a:ea typeface="Calibri"/>
              <a:cs typeface="Calibri"/>
              <a:sym typeface="Calibri"/>
            </a:endParaRPr>
          </a:p>
        </p:txBody>
      </p:sp>
      <p:pic>
        <p:nvPicPr>
          <p:cNvPr id="5" name="Imagen 4">
            <a:extLst>
              <a:ext uri="{FF2B5EF4-FFF2-40B4-BE49-F238E27FC236}">
                <a16:creationId xmlns:a16="http://schemas.microsoft.com/office/drawing/2014/main" id="{16762D53-E221-474F-B613-120C803EE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192192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E45A996-8FD6-45F3-8F7D-87D2A48CF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pic>
        <p:nvPicPr>
          <p:cNvPr id="4" name="Imagen 3">
            <a:extLst>
              <a:ext uri="{FF2B5EF4-FFF2-40B4-BE49-F238E27FC236}">
                <a16:creationId xmlns:a16="http://schemas.microsoft.com/office/drawing/2014/main" id="{FFB53D74-33B7-4010-AF28-6EAD4D82CE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499" b="13063"/>
          <a:stretch/>
        </p:blipFill>
        <p:spPr>
          <a:xfrm>
            <a:off x="0" y="963827"/>
            <a:ext cx="12192000" cy="5894173"/>
          </a:xfrm>
          <a:prstGeom prst="rect">
            <a:avLst/>
          </a:prstGeom>
        </p:spPr>
      </p:pic>
    </p:spTree>
    <p:extLst>
      <p:ext uri="{BB962C8B-B14F-4D97-AF65-F5344CB8AC3E}">
        <p14:creationId xmlns:p14="http://schemas.microsoft.com/office/powerpoint/2010/main" val="28762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0EBEB3B9-6411-7712-0731-2644E8FA3DF4}"/>
              </a:ext>
            </a:extLst>
          </p:cNvPr>
          <p:cNvGrpSpPr/>
          <p:nvPr/>
        </p:nvGrpSpPr>
        <p:grpSpPr>
          <a:xfrm>
            <a:off x="2109639" y="3718525"/>
            <a:ext cx="7701050" cy="1899030"/>
            <a:chOff x="1774597" y="3632010"/>
            <a:chExt cx="7701050" cy="1899030"/>
          </a:xfrm>
        </p:grpSpPr>
        <p:sp>
          <p:nvSpPr>
            <p:cNvPr id="3" name="Conector fuera de página 2">
              <a:extLst>
                <a:ext uri="{FF2B5EF4-FFF2-40B4-BE49-F238E27FC236}">
                  <a16:creationId xmlns:a16="http://schemas.microsoft.com/office/drawing/2014/main" id="{0ACAA20A-4910-152E-034A-3A680E2CFF54}"/>
                </a:ext>
              </a:extLst>
            </p:cNvPr>
            <p:cNvSpPr/>
            <p:nvPr/>
          </p:nvSpPr>
          <p:spPr>
            <a:xfrm rot="16200000">
              <a:off x="6865701" y="2920814"/>
              <a:ext cx="1898749" cy="3321142"/>
            </a:xfrm>
            <a:prstGeom prst="flowChartOffpageConnector">
              <a:avLst/>
            </a:prstGeom>
            <a:solidFill>
              <a:schemeClr val="bg1">
                <a:lumMod val="50000"/>
                <a:alpha val="69804"/>
              </a:schemeClr>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 name="Google Shape;256;p5">
              <a:extLst>
                <a:ext uri="{FF2B5EF4-FFF2-40B4-BE49-F238E27FC236}">
                  <a16:creationId xmlns:a16="http://schemas.microsoft.com/office/drawing/2014/main" id="{C50AE0AD-6792-734C-D974-4C2338E5C6E4}"/>
                </a:ext>
              </a:extLst>
            </p:cNvPr>
            <p:cNvSpPr txBox="1"/>
            <p:nvPr/>
          </p:nvSpPr>
          <p:spPr>
            <a:xfrm>
              <a:off x="7000330" y="3815898"/>
              <a:ext cx="1882351" cy="338514"/>
            </a:xfrm>
            <a:prstGeom prst="rect">
              <a:avLst/>
            </a:prstGeom>
            <a:noFill/>
            <a:ln>
              <a:noFill/>
            </a:ln>
          </p:spPr>
          <p:txBody>
            <a:bodyPr spcFirstLastPara="1" wrap="square" lIns="91425" tIns="45700" rIns="91425" bIns="45700" anchor="t" anchorCtr="0">
              <a:spAutoFit/>
            </a:bodyPr>
            <a:lstStyle/>
            <a:p>
              <a:pPr algn="ctr"/>
              <a:r>
                <a:rPr lang="en-ID" sz="1600" b="1" dirty="0">
                  <a:solidFill>
                    <a:schemeClr val="bg1"/>
                  </a:solidFill>
                  <a:latin typeface="Calibri"/>
                  <a:ea typeface="Calibri"/>
                  <a:cs typeface="Calibri"/>
                  <a:sym typeface="Calibri"/>
                </a:rPr>
                <a:t>Lorem </a:t>
              </a:r>
              <a:r>
                <a:rPr lang="es-CL" sz="1600" b="1" dirty="0" err="1">
                  <a:solidFill>
                    <a:schemeClr val="bg1"/>
                  </a:solidFill>
                  <a:latin typeface="Calibri"/>
                  <a:cs typeface="Calibri"/>
                </a:rPr>
                <a:t>ipsum</a:t>
              </a:r>
              <a:r>
                <a:rPr lang="es-CL" sz="1600" b="1" dirty="0">
                  <a:solidFill>
                    <a:schemeClr val="bg1"/>
                  </a:solidFill>
                  <a:latin typeface="Calibri"/>
                  <a:cs typeface="Calibri"/>
                </a:rPr>
                <a:t> dolor</a:t>
              </a:r>
            </a:p>
          </p:txBody>
        </p:sp>
        <p:sp>
          <p:nvSpPr>
            <p:cNvPr id="5" name="Google Shape;256;p5">
              <a:extLst>
                <a:ext uri="{FF2B5EF4-FFF2-40B4-BE49-F238E27FC236}">
                  <a16:creationId xmlns:a16="http://schemas.microsoft.com/office/drawing/2014/main" id="{CCFDFE43-B91F-8981-AA3F-F498EB8F7DFB}"/>
                </a:ext>
              </a:extLst>
            </p:cNvPr>
            <p:cNvSpPr txBox="1"/>
            <p:nvPr/>
          </p:nvSpPr>
          <p:spPr>
            <a:xfrm>
              <a:off x="7000330" y="4266761"/>
              <a:ext cx="1981763" cy="1015622"/>
            </a:xfrm>
            <a:prstGeom prst="rect">
              <a:avLst/>
            </a:prstGeom>
            <a:noFill/>
            <a:ln>
              <a:noFill/>
            </a:ln>
          </p:spPr>
          <p:txBody>
            <a:bodyPr spcFirstLastPara="1" wrap="square" lIns="91425" tIns="45700" rIns="91425" bIns="45700" anchor="t" anchorCtr="0">
              <a:spAutoFit/>
            </a:bodyPr>
            <a:lstStyle/>
            <a:p>
              <a:pPr algn="just"/>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dolor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amet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consectetur</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adipiscing</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elit</a:t>
              </a:r>
              <a:r>
                <a:rPr lang="es-CL" sz="1200" i="0" dirty="0">
                  <a:solidFill>
                    <a:schemeClr val="bg1"/>
                  </a:solidFill>
                  <a:effectLst/>
                  <a:latin typeface="Calibri" panose="020F0502020204030204" pitchFamily="34" charset="0"/>
                  <a:cs typeface="Calibri" panose="020F0502020204030204" pitchFamily="34" charset="0"/>
                </a:rPr>
                <a:t>, sed.</a:t>
              </a:r>
            </a:p>
            <a:p>
              <a:pPr algn="just"/>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dolor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a:t>
              </a:r>
              <a:endParaRPr lang="es-CL" sz="1200" dirty="0">
                <a:solidFill>
                  <a:schemeClr val="bg1"/>
                </a:solidFill>
                <a:latin typeface="Calibri" panose="020F0502020204030204" pitchFamily="34" charset="0"/>
                <a:cs typeface="Calibri" panose="020F0502020204030204" pitchFamily="34" charset="0"/>
              </a:endParaRPr>
            </a:p>
          </p:txBody>
        </p:sp>
        <p:sp>
          <p:nvSpPr>
            <p:cNvPr id="6" name="Conector fuera de página 5">
              <a:extLst>
                <a:ext uri="{FF2B5EF4-FFF2-40B4-BE49-F238E27FC236}">
                  <a16:creationId xmlns:a16="http://schemas.microsoft.com/office/drawing/2014/main" id="{AC9970A7-2845-A86B-7D5E-F02BC414CE36}"/>
                </a:ext>
              </a:extLst>
            </p:cNvPr>
            <p:cNvSpPr/>
            <p:nvPr/>
          </p:nvSpPr>
          <p:spPr>
            <a:xfrm rot="16200000">
              <a:off x="4340772" y="2921094"/>
              <a:ext cx="1898749" cy="3321142"/>
            </a:xfrm>
            <a:prstGeom prst="flowChartOffpageConnector">
              <a:avLst/>
            </a:prstGeom>
            <a:solidFill>
              <a:srgbClr val="FFC000"/>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Google Shape;256;p5">
              <a:extLst>
                <a:ext uri="{FF2B5EF4-FFF2-40B4-BE49-F238E27FC236}">
                  <a16:creationId xmlns:a16="http://schemas.microsoft.com/office/drawing/2014/main" id="{B3FE9F60-9F11-68D1-1E99-93137C04A1BF}"/>
                </a:ext>
              </a:extLst>
            </p:cNvPr>
            <p:cNvSpPr txBox="1"/>
            <p:nvPr/>
          </p:nvSpPr>
          <p:spPr>
            <a:xfrm>
              <a:off x="4475401" y="3816178"/>
              <a:ext cx="1882351" cy="338514"/>
            </a:xfrm>
            <a:prstGeom prst="rect">
              <a:avLst/>
            </a:prstGeom>
            <a:noFill/>
            <a:ln>
              <a:noFill/>
            </a:ln>
          </p:spPr>
          <p:txBody>
            <a:bodyPr spcFirstLastPara="1" wrap="square" lIns="91425" tIns="45700" rIns="91425" bIns="45700" anchor="t" anchorCtr="0">
              <a:spAutoFit/>
            </a:bodyPr>
            <a:lstStyle/>
            <a:p>
              <a:pPr algn="ctr"/>
              <a:r>
                <a:rPr lang="en-ID" sz="1600" b="1" dirty="0">
                  <a:solidFill>
                    <a:schemeClr val="bg1"/>
                  </a:solidFill>
                  <a:latin typeface="Calibri"/>
                  <a:ea typeface="Calibri"/>
                  <a:cs typeface="Calibri"/>
                  <a:sym typeface="Calibri"/>
                </a:rPr>
                <a:t>Lorem </a:t>
              </a:r>
              <a:r>
                <a:rPr lang="es-CL" sz="1600" b="1" dirty="0" err="1">
                  <a:solidFill>
                    <a:schemeClr val="bg1"/>
                  </a:solidFill>
                  <a:latin typeface="Calibri"/>
                  <a:cs typeface="Calibri"/>
                </a:rPr>
                <a:t>ipsum</a:t>
              </a:r>
              <a:r>
                <a:rPr lang="es-CL" sz="1600" b="1" dirty="0">
                  <a:solidFill>
                    <a:schemeClr val="bg1"/>
                  </a:solidFill>
                  <a:latin typeface="Calibri"/>
                  <a:cs typeface="Calibri"/>
                </a:rPr>
                <a:t> dolor</a:t>
              </a:r>
            </a:p>
          </p:txBody>
        </p:sp>
        <p:sp>
          <p:nvSpPr>
            <p:cNvPr id="8" name="Google Shape;256;p5">
              <a:extLst>
                <a:ext uri="{FF2B5EF4-FFF2-40B4-BE49-F238E27FC236}">
                  <a16:creationId xmlns:a16="http://schemas.microsoft.com/office/drawing/2014/main" id="{C4D9785E-02DE-589F-03B8-5D7FB6B378F3}"/>
                </a:ext>
              </a:extLst>
            </p:cNvPr>
            <p:cNvSpPr txBox="1"/>
            <p:nvPr/>
          </p:nvSpPr>
          <p:spPr>
            <a:xfrm>
              <a:off x="4475401" y="4267041"/>
              <a:ext cx="1981763" cy="1015622"/>
            </a:xfrm>
            <a:prstGeom prst="rect">
              <a:avLst/>
            </a:prstGeom>
            <a:noFill/>
            <a:ln>
              <a:noFill/>
            </a:ln>
          </p:spPr>
          <p:txBody>
            <a:bodyPr spcFirstLastPara="1" wrap="square" lIns="91425" tIns="45700" rIns="91425" bIns="45700" anchor="t" anchorCtr="0">
              <a:spAutoFit/>
            </a:bodyPr>
            <a:lstStyle/>
            <a:p>
              <a:pPr algn="just"/>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dolor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amet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consectetur</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adipiscing</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elit</a:t>
              </a:r>
              <a:r>
                <a:rPr lang="es-CL" sz="1200" i="0" dirty="0">
                  <a:solidFill>
                    <a:schemeClr val="bg1"/>
                  </a:solidFill>
                  <a:effectLst/>
                  <a:latin typeface="Calibri" panose="020F0502020204030204" pitchFamily="34" charset="0"/>
                  <a:cs typeface="Calibri" panose="020F0502020204030204" pitchFamily="34" charset="0"/>
                </a:rPr>
                <a:t>, sed.</a:t>
              </a:r>
            </a:p>
            <a:p>
              <a:pPr algn="just"/>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dolor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a:t>
              </a:r>
              <a:endParaRPr lang="es-CL" sz="1200" dirty="0">
                <a:solidFill>
                  <a:schemeClr val="bg1"/>
                </a:solidFill>
                <a:latin typeface="Calibri" panose="020F0502020204030204" pitchFamily="34" charset="0"/>
                <a:cs typeface="Calibri" panose="020F0502020204030204" pitchFamily="34" charset="0"/>
              </a:endParaRPr>
            </a:p>
          </p:txBody>
        </p:sp>
        <p:sp>
          <p:nvSpPr>
            <p:cNvPr id="9" name="Conector fuera de página 8">
              <a:extLst>
                <a:ext uri="{FF2B5EF4-FFF2-40B4-BE49-F238E27FC236}">
                  <a16:creationId xmlns:a16="http://schemas.microsoft.com/office/drawing/2014/main" id="{ECDCA68D-EB63-BF35-DB85-35FA6D346AF9}"/>
                </a:ext>
              </a:extLst>
            </p:cNvPr>
            <p:cNvSpPr/>
            <p:nvPr/>
          </p:nvSpPr>
          <p:spPr>
            <a:xfrm rot="16200000">
              <a:off x="2138193" y="3268695"/>
              <a:ext cx="1898749" cy="2625941"/>
            </a:xfrm>
            <a:prstGeom prst="flowChartOffpageConnector">
              <a:avLst/>
            </a:prstGeom>
            <a:solidFill>
              <a:srgbClr val="0078B9"/>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0" name="Google Shape;256;p5">
              <a:extLst>
                <a:ext uri="{FF2B5EF4-FFF2-40B4-BE49-F238E27FC236}">
                  <a16:creationId xmlns:a16="http://schemas.microsoft.com/office/drawing/2014/main" id="{890C9EDC-28EA-F371-8044-7C4B00933EF4}"/>
                </a:ext>
              </a:extLst>
            </p:cNvPr>
            <p:cNvSpPr txBox="1"/>
            <p:nvPr/>
          </p:nvSpPr>
          <p:spPr>
            <a:xfrm>
              <a:off x="1925222" y="3816178"/>
              <a:ext cx="1882351" cy="338514"/>
            </a:xfrm>
            <a:prstGeom prst="rect">
              <a:avLst/>
            </a:prstGeom>
            <a:noFill/>
            <a:ln>
              <a:noFill/>
            </a:ln>
          </p:spPr>
          <p:txBody>
            <a:bodyPr spcFirstLastPara="1" wrap="square" lIns="91425" tIns="45700" rIns="91425" bIns="45700" anchor="t" anchorCtr="0">
              <a:spAutoFit/>
            </a:bodyPr>
            <a:lstStyle/>
            <a:p>
              <a:pPr algn="ctr"/>
              <a:r>
                <a:rPr lang="en-ID" sz="1600" b="1" dirty="0">
                  <a:solidFill>
                    <a:schemeClr val="bg1"/>
                  </a:solidFill>
                  <a:latin typeface="Calibri"/>
                  <a:ea typeface="Calibri"/>
                  <a:cs typeface="Calibri"/>
                  <a:sym typeface="Calibri"/>
                </a:rPr>
                <a:t>Lorem </a:t>
              </a:r>
              <a:r>
                <a:rPr lang="es-CL" sz="1600" b="1" dirty="0" err="1">
                  <a:solidFill>
                    <a:schemeClr val="bg1"/>
                  </a:solidFill>
                  <a:latin typeface="Calibri"/>
                  <a:cs typeface="Calibri"/>
                </a:rPr>
                <a:t>ipsum</a:t>
              </a:r>
              <a:r>
                <a:rPr lang="es-CL" sz="1600" b="1" dirty="0">
                  <a:solidFill>
                    <a:schemeClr val="bg1"/>
                  </a:solidFill>
                  <a:latin typeface="Calibri"/>
                  <a:cs typeface="Calibri"/>
                </a:rPr>
                <a:t> dolor</a:t>
              </a:r>
            </a:p>
          </p:txBody>
        </p:sp>
        <p:sp>
          <p:nvSpPr>
            <p:cNvPr id="11" name="Google Shape;256;p5">
              <a:extLst>
                <a:ext uri="{FF2B5EF4-FFF2-40B4-BE49-F238E27FC236}">
                  <a16:creationId xmlns:a16="http://schemas.microsoft.com/office/drawing/2014/main" id="{BEA065D0-E7F8-2D49-DFA8-34FF8430D9CB}"/>
                </a:ext>
              </a:extLst>
            </p:cNvPr>
            <p:cNvSpPr txBox="1"/>
            <p:nvPr/>
          </p:nvSpPr>
          <p:spPr>
            <a:xfrm>
              <a:off x="1925222" y="4267041"/>
              <a:ext cx="1981763" cy="1015622"/>
            </a:xfrm>
            <a:prstGeom prst="rect">
              <a:avLst/>
            </a:prstGeom>
            <a:noFill/>
            <a:ln>
              <a:noFill/>
            </a:ln>
          </p:spPr>
          <p:txBody>
            <a:bodyPr spcFirstLastPara="1" wrap="square" lIns="91425" tIns="45700" rIns="91425" bIns="45700" anchor="t" anchorCtr="0">
              <a:spAutoFit/>
            </a:bodyPr>
            <a:lstStyle/>
            <a:p>
              <a:pPr algn="just"/>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dolor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amet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consectetur</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adipiscing</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elit</a:t>
              </a:r>
              <a:r>
                <a:rPr lang="es-CL" sz="1200" i="0" dirty="0">
                  <a:solidFill>
                    <a:schemeClr val="bg1"/>
                  </a:solidFill>
                  <a:effectLst/>
                  <a:latin typeface="Calibri" panose="020F0502020204030204" pitchFamily="34" charset="0"/>
                  <a:cs typeface="Calibri" panose="020F0502020204030204" pitchFamily="34" charset="0"/>
                </a:rPr>
                <a:t>, sed.</a:t>
              </a:r>
            </a:p>
            <a:p>
              <a:pPr algn="just"/>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dolor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a:t>
              </a:r>
              <a:endParaRPr lang="es-CL" sz="1200" dirty="0">
                <a:solidFill>
                  <a:schemeClr val="bg1"/>
                </a:solidFill>
                <a:latin typeface="Calibri" panose="020F0502020204030204" pitchFamily="34" charset="0"/>
                <a:cs typeface="Calibri" panose="020F0502020204030204" pitchFamily="34" charset="0"/>
              </a:endParaRPr>
            </a:p>
          </p:txBody>
        </p:sp>
      </p:grpSp>
      <p:sp>
        <p:nvSpPr>
          <p:cNvPr id="12" name="Google Shape;257;p5">
            <a:extLst>
              <a:ext uri="{FF2B5EF4-FFF2-40B4-BE49-F238E27FC236}">
                <a16:creationId xmlns:a16="http://schemas.microsoft.com/office/drawing/2014/main" id="{212CEA8C-97A0-DF8A-A8BE-836A537A53BD}"/>
              </a:ext>
            </a:extLst>
          </p:cNvPr>
          <p:cNvSpPr txBox="1"/>
          <p:nvPr/>
        </p:nvSpPr>
        <p:spPr>
          <a:xfrm>
            <a:off x="1588558" y="2076148"/>
            <a:ext cx="8834052" cy="1092566"/>
          </a:xfrm>
          <a:prstGeom prst="rect">
            <a:avLst/>
          </a:prstGeom>
          <a:noFill/>
          <a:ln>
            <a:noFill/>
          </a:ln>
        </p:spPr>
        <p:txBody>
          <a:bodyPr spcFirstLastPara="1" wrap="square" lIns="91425" tIns="45700" rIns="91425" bIns="45700" anchor="t" anchorCtr="0">
            <a:spAutoFit/>
          </a:bodyPr>
          <a:lstStyle/>
          <a:p>
            <a:pPr algn="ctr">
              <a:lnSpc>
                <a:spcPts val="3900"/>
              </a:lnSpc>
            </a:pP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a:t>
            </a:r>
            <a:r>
              <a:rPr lang="en-ID" sz="3600" b="1" dirty="0" err="1">
                <a:solidFill>
                  <a:srgbClr val="0078B9"/>
                </a:solidFill>
                <a:latin typeface="Calibri"/>
                <a:ea typeface="Calibri"/>
                <a:cs typeface="Calibri"/>
                <a:sym typeface="Calibri"/>
              </a:rPr>
              <a:t>amet</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Lorem Ipsum </a:t>
            </a:r>
          </a:p>
        </p:txBody>
      </p:sp>
      <p:pic>
        <p:nvPicPr>
          <p:cNvPr id="13" name="Imagen 12">
            <a:extLst>
              <a:ext uri="{FF2B5EF4-FFF2-40B4-BE49-F238E27FC236}">
                <a16:creationId xmlns:a16="http://schemas.microsoft.com/office/drawing/2014/main" id="{8D07188D-C396-4D2C-995D-712448BBF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218614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6" name="Google Shape;257;p5">
            <a:extLst>
              <a:ext uri="{FF2B5EF4-FFF2-40B4-BE49-F238E27FC236}">
                <a16:creationId xmlns:a16="http://schemas.microsoft.com/office/drawing/2014/main" id="{D9D158C6-B899-4CBF-C0E0-257331C7B1B3}"/>
              </a:ext>
            </a:extLst>
          </p:cNvPr>
          <p:cNvSpPr txBox="1"/>
          <p:nvPr/>
        </p:nvSpPr>
        <p:spPr>
          <a:xfrm>
            <a:off x="1470750" y="2019582"/>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rgbClr val="0070C0"/>
                </a:solidFill>
                <a:latin typeface="Calibri"/>
                <a:ea typeface="Calibri"/>
                <a:cs typeface="Calibri"/>
                <a:sym typeface="Calibri"/>
              </a:rPr>
              <a:t>Lorem Ipsum </a:t>
            </a:r>
            <a:r>
              <a:rPr lang="en-ID" sz="3600" b="1" dirty="0" err="1">
                <a:solidFill>
                  <a:srgbClr val="0070C0"/>
                </a:solidFill>
                <a:latin typeface="Calibri"/>
                <a:ea typeface="Calibri"/>
                <a:cs typeface="Calibri"/>
                <a:sym typeface="Calibri"/>
              </a:rPr>
              <a:t>est</a:t>
            </a:r>
            <a:r>
              <a:rPr lang="en-ID" sz="3600" b="1" dirty="0">
                <a:solidFill>
                  <a:srgbClr val="0070C0"/>
                </a:solidFill>
                <a:latin typeface="Calibri"/>
                <a:ea typeface="Calibri"/>
                <a:cs typeface="Calibri"/>
                <a:sym typeface="Calibri"/>
              </a:rPr>
              <a:t> Lorem Ipsum </a:t>
            </a:r>
            <a:r>
              <a:rPr lang="en-ID" sz="3600" b="1" dirty="0" err="1">
                <a:solidFill>
                  <a:srgbClr val="0070C0"/>
                </a:solidFill>
                <a:latin typeface="Calibri"/>
                <a:ea typeface="Calibri"/>
                <a:cs typeface="Calibri"/>
                <a:sym typeface="Calibri"/>
              </a:rPr>
              <a:t>est</a:t>
            </a:r>
            <a:endParaRPr lang="en-ID" sz="3600" b="1" dirty="0">
              <a:solidFill>
                <a:srgbClr val="0070C0"/>
              </a:solidFill>
              <a:latin typeface="Calibri"/>
              <a:ea typeface="Calibri"/>
              <a:cs typeface="Calibri"/>
              <a:sym typeface="Calibri"/>
            </a:endParaRPr>
          </a:p>
        </p:txBody>
      </p:sp>
      <p:sp>
        <p:nvSpPr>
          <p:cNvPr id="7" name="Google Shape;256;p5">
            <a:extLst>
              <a:ext uri="{FF2B5EF4-FFF2-40B4-BE49-F238E27FC236}">
                <a16:creationId xmlns:a16="http://schemas.microsoft.com/office/drawing/2014/main" id="{BFCB953C-B6A9-A584-0C16-4FF246C42F46}"/>
              </a:ext>
            </a:extLst>
          </p:cNvPr>
          <p:cNvSpPr txBox="1"/>
          <p:nvPr/>
        </p:nvSpPr>
        <p:spPr>
          <a:xfrm>
            <a:off x="1749424" y="3045276"/>
            <a:ext cx="8834052" cy="2308284"/>
          </a:xfrm>
          <a:prstGeom prst="rect">
            <a:avLst/>
          </a:prstGeom>
          <a:noFill/>
          <a:ln>
            <a:noFill/>
          </a:ln>
        </p:spPr>
        <p:txBody>
          <a:bodyPr spcFirstLastPara="1" wrap="square" lIns="91425" tIns="45700" rIns="91425" bIns="45700" anchor="t" anchorCtr="0">
            <a:spAutoFit/>
          </a:bodyPr>
          <a:lstStyle/>
          <a:p>
            <a:pPr algn="just"/>
            <a:r>
              <a:rPr lang="es-CL" sz="1600" b="1"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1"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1"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es simplemente el texto de relleno de las imprentas y archivos de texto.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ha sido el texto de relleno estándar de las industrias desde el año 1500, cuando un impresor (N. del T. persona que se dedica a la imprenta) desconocido usó una galería de textos y los mezcló de tal manera que logró hacer un libro de textos espécimen. </a:t>
            </a:r>
          </a:p>
          <a:p>
            <a:pPr algn="just"/>
            <a:endParaRPr lang="es-CL" sz="1600" dirty="0">
              <a:solidFill>
                <a:srgbClr val="000000"/>
              </a:solidFill>
              <a:highlight>
                <a:srgbClr val="FFFFFF"/>
              </a:highlight>
              <a:latin typeface="Calibri" panose="020F0502020204030204" pitchFamily="34" charset="0"/>
              <a:cs typeface="Calibri" panose="020F0502020204030204" pitchFamily="34" charset="0"/>
            </a:endParaRPr>
          </a:p>
          <a:p>
            <a:pPr algn="just"/>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No sólo sobrevivió 500 años, sino que también ingresó como texto de relleno en documentos electrónicos, quedando esencialmente igual al original. Fue popularizado en los 60s con la creación de las hojas "Letraset", las cuales contenían pasajes de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y más recientemente con software de autoedición, como por ejemplo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Aldus</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PageMaker, el cual incluye versiones de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a:t>
            </a:r>
          </a:p>
        </p:txBody>
      </p:sp>
      <p:pic>
        <p:nvPicPr>
          <p:cNvPr id="5" name="Imagen 4">
            <a:extLst>
              <a:ext uri="{FF2B5EF4-FFF2-40B4-BE49-F238E27FC236}">
                <a16:creationId xmlns:a16="http://schemas.microsoft.com/office/drawing/2014/main" id="{812EA0FF-1F48-4D19-B925-A579B64FC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27678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6;p5">
            <a:extLst>
              <a:ext uri="{FF2B5EF4-FFF2-40B4-BE49-F238E27FC236}">
                <a16:creationId xmlns:a16="http://schemas.microsoft.com/office/drawing/2014/main" id="{A9A3BAD9-C2B6-1FC0-AF29-E016C99B7125}"/>
              </a:ext>
            </a:extLst>
          </p:cNvPr>
          <p:cNvSpPr txBox="1"/>
          <p:nvPr/>
        </p:nvSpPr>
        <p:spPr>
          <a:xfrm>
            <a:off x="4624396" y="3700407"/>
            <a:ext cx="534554" cy="323125"/>
          </a:xfrm>
          <a:prstGeom prst="rect">
            <a:avLst/>
          </a:prstGeom>
          <a:noFill/>
          <a:ln>
            <a:noFill/>
          </a:ln>
        </p:spPr>
        <p:txBody>
          <a:bodyPr spcFirstLastPara="1" wrap="square" lIns="91425" tIns="45700" rIns="91425" bIns="45700" anchor="t" anchorCtr="0">
            <a:spAutoFit/>
          </a:bodyPr>
          <a:lstStyle/>
          <a:p>
            <a:pPr algn="ctr"/>
            <a:r>
              <a:rPr lang="es-CL" sz="1500" b="1" dirty="0" err="1">
                <a:solidFill>
                  <a:srgbClr val="0078B9"/>
                </a:solidFill>
                <a:latin typeface="Calibri" panose="020F0502020204030204" pitchFamily="34" charset="0"/>
                <a:cs typeface="Calibri" panose="020F0502020204030204" pitchFamily="34" charset="0"/>
              </a:rPr>
              <a:t>xx</a:t>
            </a:r>
            <a:r>
              <a:rPr lang="es-CL" sz="1500" b="1" i="0" dirty="0">
                <a:solidFill>
                  <a:srgbClr val="0078B9"/>
                </a:solidFill>
                <a:effectLst/>
                <a:latin typeface="Calibri" panose="020F0502020204030204" pitchFamily="34" charset="0"/>
                <a:cs typeface="Calibri" panose="020F0502020204030204" pitchFamily="34" charset="0"/>
              </a:rPr>
              <a:t>%</a:t>
            </a:r>
            <a:endParaRPr lang="en-ID" sz="1500" b="1" dirty="0">
              <a:solidFill>
                <a:srgbClr val="0078B9"/>
              </a:solidFill>
              <a:latin typeface="Calibri"/>
              <a:ea typeface="Calibri"/>
              <a:cs typeface="Calibri"/>
              <a:sym typeface="Calibri"/>
            </a:endParaRPr>
          </a:p>
        </p:txBody>
      </p:sp>
      <p:sp>
        <p:nvSpPr>
          <p:cNvPr id="5" name="Rectángulo 4">
            <a:extLst>
              <a:ext uri="{FF2B5EF4-FFF2-40B4-BE49-F238E27FC236}">
                <a16:creationId xmlns:a16="http://schemas.microsoft.com/office/drawing/2014/main" id="{9448D83A-0DC1-75A4-5578-82AEF3C418B5}"/>
              </a:ext>
            </a:extLst>
          </p:cNvPr>
          <p:cNvSpPr/>
          <p:nvPr/>
        </p:nvSpPr>
        <p:spPr>
          <a:xfrm>
            <a:off x="4704768" y="4026496"/>
            <a:ext cx="359567" cy="2255909"/>
          </a:xfrm>
          <a:prstGeom prst="rect">
            <a:avLst/>
          </a:prstGeom>
          <a:solidFill>
            <a:srgbClr val="0070C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Rectángulo 5">
            <a:extLst>
              <a:ext uri="{FF2B5EF4-FFF2-40B4-BE49-F238E27FC236}">
                <a16:creationId xmlns:a16="http://schemas.microsoft.com/office/drawing/2014/main" id="{8D8E8D19-3F1C-E828-971E-61040ACC2E48}"/>
              </a:ext>
            </a:extLst>
          </p:cNvPr>
          <p:cNvSpPr/>
          <p:nvPr/>
        </p:nvSpPr>
        <p:spPr>
          <a:xfrm>
            <a:off x="5375559" y="3827290"/>
            <a:ext cx="359567" cy="2455115"/>
          </a:xfrm>
          <a:prstGeom prst="rect">
            <a:avLst/>
          </a:prstGeom>
          <a:solidFill>
            <a:srgbClr val="0070C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E68DA46F-1A13-3DD3-0D67-4969E7806DA6}"/>
              </a:ext>
            </a:extLst>
          </p:cNvPr>
          <p:cNvSpPr/>
          <p:nvPr/>
        </p:nvSpPr>
        <p:spPr>
          <a:xfrm>
            <a:off x="6046349" y="5190067"/>
            <a:ext cx="359567" cy="10923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06F810EE-F947-1AC6-C2BE-6D57AEAC5CC7}"/>
              </a:ext>
            </a:extLst>
          </p:cNvPr>
          <p:cNvSpPr/>
          <p:nvPr/>
        </p:nvSpPr>
        <p:spPr>
          <a:xfrm>
            <a:off x="6717140" y="3637844"/>
            <a:ext cx="359567" cy="2644561"/>
          </a:xfrm>
          <a:prstGeom prst="rect">
            <a:avLst/>
          </a:prstGeom>
          <a:solidFill>
            <a:srgbClr val="0070C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B909935-D516-8B9B-77A2-3617CC08A3B9}"/>
              </a:ext>
            </a:extLst>
          </p:cNvPr>
          <p:cNvSpPr/>
          <p:nvPr/>
        </p:nvSpPr>
        <p:spPr>
          <a:xfrm>
            <a:off x="7387931" y="4528590"/>
            <a:ext cx="359567" cy="175381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0" name="Conector recto 9">
            <a:extLst>
              <a:ext uri="{FF2B5EF4-FFF2-40B4-BE49-F238E27FC236}">
                <a16:creationId xmlns:a16="http://schemas.microsoft.com/office/drawing/2014/main" id="{2E8295C3-830F-F60B-CA1F-00C61A1EF219}"/>
              </a:ext>
            </a:extLst>
          </p:cNvPr>
          <p:cNvCxnSpPr>
            <a:cxnSpLocks/>
          </p:cNvCxnSpPr>
          <p:nvPr/>
        </p:nvCxnSpPr>
        <p:spPr>
          <a:xfrm>
            <a:off x="4367953" y="6282405"/>
            <a:ext cx="3733592" cy="0"/>
          </a:xfrm>
          <a:prstGeom prst="line">
            <a:avLst/>
          </a:prstGeom>
          <a:ln w="25400">
            <a:solidFill>
              <a:srgbClr val="A6A6A6"/>
            </a:solidFill>
          </a:ln>
        </p:spPr>
        <p:style>
          <a:lnRef idx="2">
            <a:schemeClr val="accent1"/>
          </a:lnRef>
          <a:fillRef idx="0">
            <a:schemeClr val="accent1"/>
          </a:fillRef>
          <a:effectRef idx="1">
            <a:schemeClr val="accent1"/>
          </a:effectRef>
          <a:fontRef idx="minor">
            <a:schemeClr val="tx1"/>
          </a:fontRef>
        </p:style>
      </p:cxnSp>
      <p:sp>
        <p:nvSpPr>
          <p:cNvPr id="11" name="Google Shape;257;p5">
            <a:extLst>
              <a:ext uri="{FF2B5EF4-FFF2-40B4-BE49-F238E27FC236}">
                <a16:creationId xmlns:a16="http://schemas.microsoft.com/office/drawing/2014/main" id="{D2EC4A6D-E110-F7CD-C5F7-11411B78E4D6}"/>
              </a:ext>
            </a:extLst>
          </p:cNvPr>
          <p:cNvSpPr txBox="1"/>
          <p:nvPr/>
        </p:nvSpPr>
        <p:spPr>
          <a:xfrm>
            <a:off x="1228701" y="5170711"/>
            <a:ext cx="1445922" cy="592429"/>
          </a:xfrm>
          <a:prstGeom prst="rect">
            <a:avLst/>
          </a:prstGeom>
          <a:noFill/>
          <a:ln>
            <a:noFill/>
          </a:ln>
        </p:spPr>
        <p:txBody>
          <a:bodyPr spcFirstLastPara="1" wrap="square" lIns="91425" tIns="45700" rIns="91425" bIns="45700" anchor="t" anchorCtr="0">
            <a:spAutoFit/>
          </a:bodyPr>
          <a:lstStyle/>
          <a:p>
            <a:pPr algn="ctr">
              <a:lnSpc>
                <a:spcPts val="3900"/>
              </a:lnSpc>
            </a:pPr>
            <a:r>
              <a:rPr lang="en-ID" sz="5000" b="1" dirty="0">
                <a:solidFill>
                  <a:srgbClr val="0070C0"/>
                </a:solidFill>
                <a:latin typeface="Calibri"/>
                <a:ea typeface="Calibri"/>
                <a:cs typeface="Calibri"/>
                <a:sym typeface="Calibri"/>
              </a:rPr>
              <a:t>80%</a:t>
            </a:r>
          </a:p>
        </p:txBody>
      </p:sp>
      <p:sp>
        <p:nvSpPr>
          <p:cNvPr id="12" name="Google Shape;256;p5">
            <a:extLst>
              <a:ext uri="{FF2B5EF4-FFF2-40B4-BE49-F238E27FC236}">
                <a16:creationId xmlns:a16="http://schemas.microsoft.com/office/drawing/2014/main" id="{4A78DE60-D9BD-B760-8089-C2E325CA3A99}"/>
              </a:ext>
            </a:extLst>
          </p:cNvPr>
          <p:cNvSpPr txBox="1"/>
          <p:nvPr/>
        </p:nvSpPr>
        <p:spPr>
          <a:xfrm>
            <a:off x="874076" y="5644152"/>
            <a:ext cx="2155173" cy="646290"/>
          </a:xfrm>
          <a:prstGeom prst="rect">
            <a:avLst/>
          </a:prstGeom>
          <a:noFill/>
          <a:ln>
            <a:noFill/>
          </a:ln>
        </p:spPr>
        <p:txBody>
          <a:bodyPr spcFirstLastPara="1" wrap="square" lIns="91425" tIns="45700" rIns="91425" bIns="45700" anchor="t" anchorCtr="0">
            <a:spAutoFit/>
          </a:bodyPr>
          <a:lstStyle/>
          <a:p>
            <a:pPr algn="just"/>
            <a:r>
              <a:rPr lang="es-CL" sz="1200" i="0" dirty="0" err="1">
                <a:effectLst/>
                <a:latin typeface="Calibri" panose="020F0502020204030204" pitchFamily="34" charset="0"/>
                <a:cs typeface="Calibri" panose="020F0502020204030204" pitchFamily="34" charset="0"/>
              </a:rPr>
              <a:t>Lorem</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ipsum</a:t>
            </a:r>
            <a:r>
              <a:rPr lang="es-CL" sz="1200" i="0" dirty="0">
                <a:effectLst/>
                <a:latin typeface="Calibri" panose="020F0502020204030204" pitchFamily="34" charset="0"/>
                <a:cs typeface="Calibri" panose="020F0502020204030204" pitchFamily="34" charset="0"/>
              </a:rPr>
              <a:t> dolor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amet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Lorem</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ipsum</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consectetur</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adipiscing</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elit</a:t>
            </a:r>
            <a:r>
              <a:rPr lang="es-CL" sz="1200" dirty="0">
                <a:latin typeface="Calibri" panose="020F0502020204030204" pitchFamily="34" charset="0"/>
                <a:cs typeface="Calibri" panose="020F0502020204030204" pitchFamily="34" charset="0"/>
              </a:rPr>
              <a:t>.</a:t>
            </a:r>
            <a:endParaRPr lang="es-CL" sz="1200" i="0" dirty="0">
              <a:effectLst/>
              <a:latin typeface="Calibri" panose="020F0502020204030204" pitchFamily="34" charset="0"/>
              <a:cs typeface="Calibri" panose="020F0502020204030204" pitchFamily="34" charset="0"/>
            </a:endParaRPr>
          </a:p>
        </p:txBody>
      </p:sp>
      <p:sp>
        <p:nvSpPr>
          <p:cNvPr id="13" name="Google Shape;256;p5">
            <a:extLst>
              <a:ext uri="{FF2B5EF4-FFF2-40B4-BE49-F238E27FC236}">
                <a16:creationId xmlns:a16="http://schemas.microsoft.com/office/drawing/2014/main" id="{4DBF1CCE-0026-52BD-FFDA-403CEC776F81}"/>
              </a:ext>
            </a:extLst>
          </p:cNvPr>
          <p:cNvSpPr txBox="1"/>
          <p:nvPr/>
        </p:nvSpPr>
        <p:spPr>
          <a:xfrm>
            <a:off x="5289896" y="3503369"/>
            <a:ext cx="534554" cy="323125"/>
          </a:xfrm>
          <a:prstGeom prst="rect">
            <a:avLst/>
          </a:prstGeom>
          <a:noFill/>
          <a:ln>
            <a:noFill/>
          </a:ln>
        </p:spPr>
        <p:txBody>
          <a:bodyPr spcFirstLastPara="1" wrap="square" lIns="91425" tIns="45700" rIns="91425" bIns="45700" anchor="t" anchorCtr="0">
            <a:spAutoFit/>
          </a:bodyPr>
          <a:lstStyle/>
          <a:p>
            <a:pPr algn="ctr"/>
            <a:r>
              <a:rPr lang="es-CL" sz="1500" b="1" i="0" dirty="0" err="1">
                <a:solidFill>
                  <a:srgbClr val="0078B9"/>
                </a:solidFill>
                <a:effectLst/>
                <a:latin typeface="Calibri" panose="020F0502020204030204" pitchFamily="34" charset="0"/>
                <a:cs typeface="Calibri" panose="020F0502020204030204" pitchFamily="34" charset="0"/>
              </a:rPr>
              <a:t>xx</a:t>
            </a:r>
            <a:r>
              <a:rPr lang="es-CL" sz="1500" b="1" i="0" dirty="0">
                <a:solidFill>
                  <a:srgbClr val="0078B9"/>
                </a:solidFill>
                <a:effectLst/>
                <a:latin typeface="Calibri" panose="020F0502020204030204" pitchFamily="34" charset="0"/>
                <a:cs typeface="Calibri" panose="020F0502020204030204" pitchFamily="34" charset="0"/>
              </a:rPr>
              <a:t>%</a:t>
            </a:r>
            <a:endParaRPr lang="en-ID" sz="1500" b="1" dirty="0">
              <a:solidFill>
                <a:srgbClr val="0078B9"/>
              </a:solidFill>
              <a:latin typeface="Calibri"/>
              <a:ea typeface="Calibri"/>
              <a:cs typeface="Calibri"/>
              <a:sym typeface="Calibri"/>
            </a:endParaRPr>
          </a:p>
        </p:txBody>
      </p:sp>
      <p:sp>
        <p:nvSpPr>
          <p:cNvPr id="14" name="Google Shape;256;p5">
            <a:extLst>
              <a:ext uri="{FF2B5EF4-FFF2-40B4-BE49-F238E27FC236}">
                <a16:creationId xmlns:a16="http://schemas.microsoft.com/office/drawing/2014/main" id="{09204209-5316-3263-A96F-9CF058D01ABD}"/>
              </a:ext>
            </a:extLst>
          </p:cNvPr>
          <p:cNvSpPr txBox="1"/>
          <p:nvPr/>
        </p:nvSpPr>
        <p:spPr>
          <a:xfrm>
            <a:off x="5958856" y="4848815"/>
            <a:ext cx="534554" cy="323125"/>
          </a:xfrm>
          <a:prstGeom prst="rect">
            <a:avLst/>
          </a:prstGeom>
          <a:noFill/>
          <a:ln>
            <a:noFill/>
          </a:ln>
        </p:spPr>
        <p:txBody>
          <a:bodyPr spcFirstLastPara="1" wrap="square" lIns="91425" tIns="45700" rIns="91425" bIns="45700" anchor="t" anchorCtr="0">
            <a:spAutoFit/>
          </a:bodyPr>
          <a:lstStyle/>
          <a:p>
            <a:pPr algn="ctr"/>
            <a:r>
              <a:rPr lang="es-CL" sz="1500" b="1" i="0" dirty="0" err="1">
                <a:solidFill>
                  <a:srgbClr val="FFC000"/>
                </a:solidFill>
                <a:effectLst/>
                <a:latin typeface="Calibri" panose="020F0502020204030204" pitchFamily="34" charset="0"/>
                <a:cs typeface="Calibri" panose="020F0502020204030204" pitchFamily="34" charset="0"/>
              </a:rPr>
              <a:t>xx</a:t>
            </a:r>
            <a:r>
              <a:rPr lang="es-CL" sz="1500" b="1" i="0" dirty="0">
                <a:solidFill>
                  <a:srgbClr val="FFC000"/>
                </a:solidFill>
                <a:effectLst/>
                <a:latin typeface="Calibri" panose="020F0502020204030204" pitchFamily="34" charset="0"/>
                <a:cs typeface="Calibri" panose="020F0502020204030204" pitchFamily="34" charset="0"/>
              </a:rPr>
              <a:t>%</a:t>
            </a:r>
            <a:endParaRPr lang="en-ID" sz="1500" b="1" dirty="0">
              <a:solidFill>
                <a:srgbClr val="FFC000"/>
              </a:solidFill>
              <a:latin typeface="Calibri"/>
              <a:ea typeface="Calibri"/>
              <a:cs typeface="Calibri"/>
              <a:sym typeface="Calibri"/>
            </a:endParaRPr>
          </a:p>
        </p:txBody>
      </p:sp>
      <p:sp>
        <p:nvSpPr>
          <p:cNvPr id="15" name="Google Shape;256;p5">
            <a:extLst>
              <a:ext uri="{FF2B5EF4-FFF2-40B4-BE49-F238E27FC236}">
                <a16:creationId xmlns:a16="http://schemas.microsoft.com/office/drawing/2014/main" id="{A9F0E433-58B4-4C7D-6CA7-7C4364C90843}"/>
              </a:ext>
            </a:extLst>
          </p:cNvPr>
          <p:cNvSpPr txBox="1"/>
          <p:nvPr/>
        </p:nvSpPr>
        <p:spPr>
          <a:xfrm>
            <a:off x="6629646" y="3316705"/>
            <a:ext cx="534554" cy="323125"/>
          </a:xfrm>
          <a:prstGeom prst="rect">
            <a:avLst/>
          </a:prstGeom>
          <a:noFill/>
          <a:ln>
            <a:noFill/>
          </a:ln>
        </p:spPr>
        <p:txBody>
          <a:bodyPr spcFirstLastPara="1" wrap="square" lIns="91425" tIns="45700" rIns="91425" bIns="45700" anchor="t" anchorCtr="0">
            <a:spAutoFit/>
          </a:bodyPr>
          <a:lstStyle/>
          <a:p>
            <a:pPr algn="ctr"/>
            <a:r>
              <a:rPr lang="es-CL" sz="1500" b="1" i="0" dirty="0" err="1">
                <a:solidFill>
                  <a:srgbClr val="0078B9"/>
                </a:solidFill>
                <a:effectLst/>
                <a:latin typeface="Calibri" panose="020F0502020204030204" pitchFamily="34" charset="0"/>
                <a:cs typeface="Calibri" panose="020F0502020204030204" pitchFamily="34" charset="0"/>
              </a:rPr>
              <a:t>xx</a:t>
            </a:r>
            <a:r>
              <a:rPr lang="es-CL" sz="1500" b="1" i="0" dirty="0">
                <a:solidFill>
                  <a:srgbClr val="0078B9"/>
                </a:solidFill>
                <a:effectLst/>
                <a:latin typeface="Calibri" panose="020F0502020204030204" pitchFamily="34" charset="0"/>
                <a:cs typeface="Calibri" panose="020F0502020204030204" pitchFamily="34" charset="0"/>
              </a:rPr>
              <a:t>%</a:t>
            </a:r>
            <a:endParaRPr lang="en-ID" sz="1500" b="1" dirty="0">
              <a:solidFill>
                <a:srgbClr val="0078B9"/>
              </a:solidFill>
              <a:latin typeface="Calibri"/>
              <a:ea typeface="Calibri"/>
              <a:cs typeface="Calibri"/>
              <a:sym typeface="Calibri"/>
            </a:endParaRPr>
          </a:p>
        </p:txBody>
      </p:sp>
      <p:sp>
        <p:nvSpPr>
          <p:cNvPr id="16" name="Google Shape;256;p5">
            <a:extLst>
              <a:ext uri="{FF2B5EF4-FFF2-40B4-BE49-F238E27FC236}">
                <a16:creationId xmlns:a16="http://schemas.microsoft.com/office/drawing/2014/main" id="{F530A754-C341-B4E1-4373-728E3207412C}"/>
              </a:ext>
            </a:extLst>
          </p:cNvPr>
          <p:cNvSpPr txBox="1"/>
          <p:nvPr/>
        </p:nvSpPr>
        <p:spPr>
          <a:xfrm>
            <a:off x="7300437" y="4195251"/>
            <a:ext cx="534554" cy="323125"/>
          </a:xfrm>
          <a:prstGeom prst="rect">
            <a:avLst/>
          </a:prstGeom>
          <a:noFill/>
          <a:ln>
            <a:noFill/>
          </a:ln>
        </p:spPr>
        <p:txBody>
          <a:bodyPr spcFirstLastPara="1" wrap="square" lIns="91425" tIns="45700" rIns="91425" bIns="45700" anchor="t" anchorCtr="0">
            <a:spAutoFit/>
          </a:bodyPr>
          <a:lstStyle/>
          <a:p>
            <a:pPr algn="ctr"/>
            <a:r>
              <a:rPr lang="es-CL" sz="1500" b="1" i="0" dirty="0" err="1">
                <a:solidFill>
                  <a:srgbClr val="FFC000"/>
                </a:solidFill>
                <a:effectLst/>
                <a:latin typeface="Calibri" panose="020F0502020204030204" pitchFamily="34" charset="0"/>
                <a:cs typeface="Calibri" panose="020F0502020204030204" pitchFamily="34" charset="0"/>
              </a:rPr>
              <a:t>xx</a:t>
            </a:r>
            <a:r>
              <a:rPr lang="es-CL" sz="1500" b="1" i="0" dirty="0">
                <a:solidFill>
                  <a:srgbClr val="FFC000"/>
                </a:solidFill>
                <a:effectLst/>
                <a:latin typeface="Calibri" panose="020F0502020204030204" pitchFamily="34" charset="0"/>
                <a:cs typeface="Calibri" panose="020F0502020204030204" pitchFamily="34" charset="0"/>
              </a:rPr>
              <a:t>%</a:t>
            </a:r>
            <a:endParaRPr lang="en-ID" sz="1500" b="1" dirty="0">
              <a:solidFill>
                <a:srgbClr val="FFC000"/>
              </a:solidFill>
              <a:latin typeface="Calibri"/>
              <a:ea typeface="Calibri"/>
              <a:cs typeface="Calibri"/>
              <a:sym typeface="Calibri"/>
            </a:endParaRPr>
          </a:p>
        </p:txBody>
      </p:sp>
      <p:sp>
        <p:nvSpPr>
          <p:cNvPr id="17" name="Google Shape;257;p5">
            <a:extLst>
              <a:ext uri="{FF2B5EF4-FFF2-40B4-BE49-F238E27FC236}">
                <a16:creationId xmlns:a16="http://schemas.microsoft.com/office/drawing/2014/main" id="{DA370217-18D4-34FE-BA8F-F33B4A874B5E}"/>
              </a:ext>
            </a:extLst>
          </p:cNvPr>
          <p:cNvSpPr txBox="1"/>
          <p:nvPr/>
        </p:nvSpPr>
        <p:spPr>
          <a:xfrm>
            <a:off x="9593768" y="5228707"/>
            <a:ext cx="1445922" cy="592429"/>
          </a:xfrm>
          <a:prstGeom prst="rect">
            <a:avLst/>
          </a:prstGeom>
          <a:noFill/>
          <a:ln>
            <a:noFill/>
          </a:ln>
        </p:spPr>
        <p:txBody>
          <a:bodyPr spcFirstLastPara="1" wrap="square" lIns="91425" tIns="45700" rIns="91425" bIns="45700" anchor="t" anchorCtr="0">
            <a:spAutoFit/>
          </a:bodyPr>
          <a:lstStyle/>
          <a:p>
            <a:pPr algn="ctr">
              <a:lnSpc>
                <a:spcPts val="3900"/>
              </a:lnSpc>
            </a:pPr>
            <a:r>
              <a:rPr lang="en-ID" sz="5000" b="1" dirty="0">
                <a:solidFill>
                  <a:srgbClr val="FFC000"/>
                </a:solidFill>
                <a:latin typeface="Calibri"/>
                <a:ea typeface="Calibri"/>
                <a:cs typeface="Calibri"/>
                <a:sym typeface="Calibri"/>
              </a:rPr>
              <a:t>20%</a:t>
            </a:r>
          </a:p>
        </p:txBody>
      </p:sp>
      <p:sp>
        <p:nvSpPr>
          <p:cNvPr id="18" name="Google Shape;256;p5">
            <a:extLst>
              <a:ext uri="{FF2B5EF4-FFF2-40B4-BE49-F238E27FC236}">
                <a16:creationId xmlns:a16="http://schemas.microsoft.com/office/drawing/2014/main" id="{195A5A5E-3705-5BEC-24DC-AA273F0DF101}"/>
              </a:ext>
            </a:extLst>
          </p:cNvPr>
          <p:cNvSpPr txBox="1"/>
          <p:nvPr/>
        </p:nvSpPr>
        <p:spPr>
          <a:xfrm>
            <a:off x="9239143" y="5702148"/>
            <a:ext cx="2155173" cy="646290"/>
          </a:xfrm>
          <a:prstGeom prst="rect">
            <a:avLst/>
          </a:prstGeom>
          <a:noFill/>
          <a:ln>
            <a:noFill/>
          </a:ln>
        </p:spPr>
        <p:txBody>
          <a:bodyPr spcFirstLastPara="1" wrap="square" lIns="91425" tIns="45700" rIns="91425" bIns="45700" anchor="t" anchorCtr="0">
            <a:spAutoFit/>
          </a:bodyPr>
          <a:lstStyle/>
          <a:p>
            <a:pPr algn="just"/>
            <a:r>
              <a:rPr lang="es-CL" sz="1200" i="0" dirty="0" err="1">
                <a:effectLst/>
                <a:latin typeface="Calibri" panose="020F0502020204030204" pitchFamily="34" charset="0"/>
                <a:cs typeface="Calibri" panose="020F0502020204030204" pitchFamily="34" charset="0"/>
              </a:rPr>
              <a:t>Lorem</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ipsum</a:t>
            </a:r>
            <a:r>
              <a:rPr lang="es-CL" sz="1200" i="0" dirty="0">
                <a:effectLst/>
                <a:latin typeface="Calibri" panose="020F0502020204030204" pitchFamily="34" charset="0"/>
                <a:cs typeface="Calibri" panose="020F0502020204030204" pitchFamily="34" charset="0"/>
              </a:rPr>
              <a:t> dolor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amet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Lorem</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ipsum</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consectetur</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adipiscing</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elit</a:t>
            </a:r>
            <a:r>
              <a:rPr lang="es-CL" sz="1200" dirty="0">
                <a:latin typeface="Calibri" panose="020F0502020204030204" pitchFamily="34" charset="0"/>
                <a:cs typeface="Calibri" panose="020F0502020204030204" pitchFamily="34" charset="0"/>
              </a:rPr>
              <a:t>.</a:t>
            </a:r>
            <a:endParaRPr lang="es-CL" sz="1200" i="0" dirty="0">
              <a:effectLst/>
              <a:latin typeface="Calibri" panose="020F0502020204030204" pitchFamily="34" charset="0"/>
              <a:cs typeface="Calibri" panose="020F0502020204030204" pitchFamily="34" charset="0"/>
            </a:endParaRPr>
          </a:p>
        </p:txBody>
      </p:sp>
      <p:grpSp>
        <p:nvGrpSpPr>
          <p:cNvPr id="19" name="Grupo 18">
            <a:extLst>
              <a:ext uri="{FF2B5EF4-FFF2-40B4-BE49-F238E27FC236}">
                <a16:creationId xmlns:a16="http://schemas.microsoft.com/office/drawing/2014/main" id="{B452E6AB-AD86-011D-CD7B-16ECD75CC230}"/>
              </a:ext>
            </a:extLst>
          </p:cNvPr>
          <p:cNvGrpSpPr/>
          <p:nvPr/>
        </p:nvGrpSpPr>
        <p:grpSpPr>
          <a:xfrm>
            <a:off x="4017163" y="3325219"/>
            <a:ext cx="350790" cy="3082672"/>
            <a:chOff x="1163009" y="3072067"/>
            <a:chExt cx="350790" cy="3082672"/>
          </a:xfrm>
        </p:grpSpPr>
        <p:cxnSp>
          <p:nvCxnSpPr>
            <p:cNvPr id="20" name="Conector recto 19">
              <a:extLst>
                <a:ext uri="{FF2B5EF4-FFF2-40B4-BE49-F238E27FC236}">
                  <a16:creationId xmlns:a16="http://schemas.microsoft.com/office/drawing/2014/main" id="{5210BD45-CA83-7F82-4A87-401EACCDAAA2}"/>
                </a:ext>
              </a:extLst>
            </p:cNvPr>
            <p:cNvCxnSpPr>
              <a:cxnSpLocks/>
            </p:cNvCxnSpPr>
            <p:nvPr/>
          </p:nvCxnSpPr>
          <p:spPr>
            <a:xfrm>
              <a:off x="1501872" y="3173865"/>
              <a:ext cx="0" cy="2868088"/>
            </a:xfrm>
            <a:prstGeom prst="line">
              <a:avLst/>
            </a:prstGeom>
            <a:ln w="25400">
              <a:solidFill>
                <a:srgbClr val="A6A6A6"/>
              </a:solidFill>
            </a:ln>
          </p:spPr>
          <p:style>
            <a:lnRef idx="2">
              <a:schemeClr val="accent1"/>
            </a:lnRef>
            <a:fillRef idx="0">
              <a:schemeClr val="accent1"/>
            </a:fillRef>
            <a:effectRef idx="1">
              <a:schemeClr val="accent1"/>
            </a:effectRef>
            <a:fontRef idx="minor">
              <a:schemeClr val="tx1"/>
            </a:fontRef>
          </p:style>
        </p:cxnSp>
        <p:sp>
          <p:nvSpPr>
            <p:cNvPr id="21" name="Google Shape;256;p5">
              <a:extLst>
                <a:ext uri="{FF2B5EF4-FFF2-40B4-BE49-F238E27FC236}">
                  <a16:creationId xmlns:a16="http://schemas.microsoft.com/office/drawing/2014/main" id="{779F811A-FDD1-57A1-ED89-66961031155E}"/>
                </a:ext>
              </a:extLst>
            </p:cNvPr>
            <p:cNvSpPr txBox="1"/>
            <p:nvPr/>
          </p:nvSpPr>
          <p:spPr>
            <a:xfrm>
              <a:off x="1163009" y="5831614"/>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0</a:t>
              </a:r>
              <a:endParaRPr lang="en-ID" sz="1000" b="1" dirty="0">
                <a:latin typeface="Calibri"/>
                <a:ea typeface="Calibri"/>
                <a:cs typeface="Calibri"/>
                <a:sym typeface="Calibri"/>
              </a:endParaRPr>
            </a:p>
          </p:txBody>
        </p:sp>
        <p:grpSp>
          <p:nvGrpSpPr>
            <p:cNvPr id="22" name="Grupo 21">
              <a:extLst>
                <a:ext uri="{FF2B5EF4-FFF2-40B4-BE49-F238E27FC236}">
                  <a16:creationId xmlns:a16="http://schemas.microsoft.com/office/drawing/2014/main" id="{FED131AA-EE3A-FCC3-9D07-A365DF1BFB57}"/>
                </a:ext>
              </a:extLst>
            </p:cNvPr>
            <p:cNvGrpSpPr/>
            <p:nvPr/>
          </p:nvGrpSpPr>
          <p:grpSpPr>
            <a:xfrm>
              <a:off x="1430824" y="3258143"/>
              <a:ext cx="82975" cy="2777388"/>
              <a:chOff x="1430824" y="3258143"/>
              <a:chExt cx="82975" cy="2777388"/>
            </a:xfrm>
          </p:grpSpPr>
          <p:cxnSp>
            <p:nvCxnSpPr>
              <p:cNvPr id="37" name="Conector recto 36">
                <a:extLst>
                  <a:ext uri="{FF2B5EF4-FFF2-40B4-BE49-F238E27FC236}">
                    <a16:creationId xmlns:a16="http://schemas.microsoft.com/office/drawing/2014/main" id="{46FC3516-81A9-FBE6-2BF2-37C642E5FE47}"/>
                  </a:ext>
                </a:extLst>
              </p:cNvPr>
              <p:cNvCxnSpPr>
                <a:cxnSpLocks/>
              </p:cNvCxnSpPr>
              <p:nvPr/>
            </p:nvCxnSpPr>
            <p:spPr>
              <a:xfrm>
                <a:off x="1430824" y="6035531"/>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38" name="Conector recto 37">
                <a:extLst>
                  <a:ext uri="{FF2B5EF4-FFF2-40B4-BE49-F238E27FC236}">
                    <a16:creationId xmlns:a16="http://schemas.microsoft.com/office/drawing/2014/main" id="{4606F35A-8535-8BC6-3723-E56B793A99E7}"/>
                  </a:ext>
                </a:extLst>
              </p:cNvPr>
              <p:cNvCxnSpPr>
                <a:cxnSpLocks/>
              </p:cNvCxnSpPr>
              <p:nvPr/>
            </p:nvCxnSpPr>
            <p:spPr>
              <a:xfrm>
                <a:off x="1430824" y="5831614"/>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39" name="Conector recto 38">
                <a:extLst>
                  <a:ext uri="{FF2B5EF4-FFF2-40B4-BE49-F238E27FC236}">
                    <a16:creationId xmlns:a16="http://schemas.microsoft.com/office/drawing/2014/main" id="{6BF79BE4-9FAA-F1A2-4790-0E8A6CC241AE}"/>
                  </a:ext>
                </a:extLst>
              </p:cNvPr>
              <p:cNvCxnSpPr>
                <a:cxnSpLocks/>
              </p:cNvCxnSpPr>
              <p:nvPr/>
            </p:nvCxnSpPr>
            <p:spPr>
              <a:xfrm>
                <a:off x="1430824" y="5633975"/>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0" name="Conector recto 39">
                <a:extLst>
                  <a:ext uri="{FF2B5EF4-FFF2-40B4-BE49-F238E27FC236}">
                    <a16:creationId xmlns:a16="http://schemas.microsoft.com/office/drawing/2014/main" id="{7DD83623-AD25-5819-CE2A-E948B2C9371C}"/>
                  </a:ext>
                </a:extLst>
              </p:cNvPr>
              <p:cNvCxnSpPr>
                <a:cxnSpLocks/>
              </p:cNvCxnSpPr>
              <p:nvPr/>
            </p:nvCxnSpPr>
            <p:spPr>
              <a:xfrm>
                <a:off x="1430824" y="5436336"/>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1" name="Conector recto 40">
                <a:extLst>
                  <a:ext uri="{FF2B5EF4-FFF2-40B4-BE49-F238E27FC236}">
                    <a16:creationId xmlns:a16="http://schemas.microsoft.com/office/drawing/2014/main" id="{A9548DB1-2D2D-F8BA-D41E-C74F736B4363}"/>
                  </a:ext>
                </a:extLst>
              </p:cNvPr>
              <p:cNvCxnSpPr>
                <a:cxnSpLocks/>
              </p:cNvCxnSpPr>
              <p:nvPr/>
            </p:nvCxnSpPr>
            <p:spPr>
              <a:xfrm>
                <a:off x="1430824" y="5238697"/>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2" name="Conector recto 41">
                <a:extLst>
                  <a:ext uri="{FF2B5EF4-FFF2-40B4-BE49-F238E27FC236}">
                    <a16:creationId xmlns:a16="http://schemas.microsoft.com/office/drawing/2014/main" id="{221F9EEB-3084-5400-FF0B-ECA0178AB863}"/>
                  </a:ext>
                </a:extLst>
              </p:cNvPr>
              <p:cNvCxnSpPr>
                <a:cxnSpLocks/>
              </p:cNvCxnSpPr>
              <p:nvPr/>
            </p:nvCxnSpPr>
            <p:spPr>
              <a:xfrm>
                <a:off x="1430824" y="5041058"/>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3" name="Conector recto 42">
                <a:extLst>
                  <a:ext uri="{FF2B5EF4-FFF2-40B4-BE49-F238E27FC236}">
                    <a16:creationId xmlns:a16="http://schemas.microsoft.com/office/drawing/2014/main" id="{2E656F20-FEBF-9A95-CC60-C801D6597EC3}"/>
                  </a:ext>
                </a:extLst>
              </p:cNvPr>
              <p:cNvCxnSpPr>
                <a:cxnSpLocks/>
              </p:cNvCxnSpPr>
              <p:nvPr/>
            </p:nvCxnSpPr>
            <p:spPr>
              <a:xfrm>
                <a:off x="1430824" y="4843419"/>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4" name="Conector recto 43">
                <a:extLst>
                  <a:ext uri="{FF2B5EF4-FFF2-40B4-BE49-F238E27FC236}">
                    <a16:creationId xmlns:a16="http://schemas.microsoft.com/office/drawing/2014/main" id="{508543AF-19B6-B527-1AC2-B40D2A0D4742}"/>
                  </a:ext>
                </a:extLst>
              </p:cNvPr>
              <p:cNvCxnSpPr>
                <a:cxnSpLocks/>
              </p:cNvCxnSpPr>
              <p:nvPr/>
            </p:nvCxnSpPr>
            <p:spPr>
              <a:xfrm>
                <a:off x="1430824" y="4645780"/>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5" name="Conector recto 44">
                <a:extLst>
                  <a:ext uri="{FF2B5EF4-FFF2-40B4-BE49-F238E27FC236}">
                    <a16:creationId xmlns:a16="http://schemas.microsoft.com/office/drawing/2014/main" id="{2EEFE533-EA44-E9FC-1DFE-D58880720697}"/>
                  </a:ext>
                </a:extLst>
              </p:cNvPr>
              <p:cNvCxnSpPr>
                <a:cxnSpLocks/>
              </p:cNvCxnSpPr>
              <p:nvPr/>
            </p:nvCxnSpPr>
            <p:spPr>
              <a:xfrm>
                <a:off x="1430824" y="4448141"/>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6" name="Conector recto 45">
                <a:extLst>
                  <a:ext uri="{FF2B5EF4-FFF2-40B4-BE49-F238E27FC236}">
                    <a16:creationId xmlns:a16="http://schemas.microsoft.com/office/drawing/2014/main" id="{D9AFF2CE-E448-FA61-2C72-841D53649AB4}"/>
                  </a:ext>
                </a:extLst>
              </p:cNvPr>
              <p:cNvCxnSpPr>
                <a:cxnSpLocks/>
              </p:cNvCxnSpPr>
              <p:nvPr/>
            </p:nvCxnSpPr>
            <p:spPr>
              <a:xfrm>
                <a:off x="1430824" y="4250502"/>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7" name="Conector recto 46">
                <a:extLst>
                  <a:ext uri="{FF2B5EF4-FFF2-40B4-BE49-F238E27FC236}">
                    <a16:creationId xmlns:a16="http://schemas.microsoft.com/office/drawing/2014/main" id="{9C79F6C4-1FA1-2F45-FE0A-DA5D8623E494}"/>
                  </a:ext>
                </a:extLst>
              </p:cNvPr>
              <p:cNvCxnSpPr>
                <a:cxnSpLocks/>
              </p:cNvCxnSpPr>
              <p:nvPr/>
            </p:nvCxnSpPr>
            <p:spPr>
              <a:xfrm>
                <a:off x="1430824" y="4052863"/>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8" name="Conector recto 47">
                <a:extLst>
                  <a:ext uri="{FF2B5EF4-FFF2-40B4-BE49-F238E27FC236}">
                    <a16:creationId xmlns:a16="http://schemas.microsoft.com/office/drawing/2014/main" id="{F1FD6C67-1767-4180-E067-38C025855003}"/>
                  </a:ext>
                </a:extLst>
              </p:cNvPr>
              <p:cNvCxnSpPr>
                <a:cxnSpLocks/>
              </p:cNvCxnSpPr>
              <p:nvPr/>
            </p:nvCxnSpPr>
            <p:spPr>
              <a:xfrm>
                <a:off x="1430824" y="3855224"/>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9" name="Conector recto 48">
                <a:extLst>
                  <a:ext uri="{FF2B5EF4-FFF2-40B4-BE49-F238E27FC236}">
                    <a16:creationId xmlns:a16="http://schemas.microsoft.com/office/drawing/2014/main" id="{0F017481-9EE3-805F-120F-297D16C01712}"/>
                  </a:ext>
                </a:extLst>
              </p:cNvPr>
              <p:cNvCxnSpPr>
                <a:cxnSpLocks/>
              </p:cNvCxnSpPr>
              <p:nvPr/>
            </p:nvCxnSpPr>
            <p:spPr>
              <a:xfrm>
                <a:off x="1430824" y="3657585"/>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50" name="Conector recto 49">
                <a:extLst>
                  <a:ext uri="{FF2B5EF4-FFF2-40B4-BE49-F238E27FC236}">
                    <a16:creationId xmlns:a16="http://schemas.microsoft.com/office/drawing/2014/main" id="{54E11421-23FC-19DD-1FF6-ADF566116CE8}"/>
                  </a:ext>
                </a:extLst>
              </p:cNvPr>
              <p:cNvCxnSpPr>
                <a:cxnSpLocks/>
              </p:cNvCxnSpPr>
              <p:nvPr/>
            </p:nvCxnSpPr>
            <p:spPr>
              <a:xfrm>
                <a:off x="1430824" y="3459946"/>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51" name="Conector recto 50">
                <a:extLst>
                  <a:ext uri="{FF2B5EF4-FFF2-40B4-BE49-F238E27FC236}">
                    <a16:creationId xmlns:a16="http://schemas.microsoft.com/office/drawing/2014/main" id="{5570B516-8013-08BA-06B0-F9244E7C6017}"/>
                  </a:ext>
                </a:extLst>
              </p:cNvPr>
              <p:cNvCxnSpPr>
                <a:cxnSpLocks/>
              </p:cNvCxnSpPr>
              <p:nvPr/>
            </p:nvCxnSpPr>
            <p:spPr>
              <a:xfrm>
                <a:off x="1430824" y="3258143"/>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grpSp>
        <p:sp>
          <p:nvSpPr>
            <p:cNvPr id="23" name="Google Shape;256;p5">
              <a:extLst>
                <a:ext uri="{FF2B5EF4-FFF2-40B4-BE49-F238E27FC236}">
                  <a16:creationId xmlns:a16="http://schemas.microsoft.com/office/drawing/2014/main" id="{07F3AE41-FA13-B867-D4C1-B72C5CBEF6BE}"/>
                </a:ext>
              </a:extLst>
            </p:cNvPr>
            <p:cNvSpPr txBox="1"/>
            <p:nvPr/>
          </p:nvSpPr>
          <p:spPr>
            <a:xfrm>
              <a:off x="1163009" y="5649735"/>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5</a:t>
              </a:r>
              <a:endParaRPr lang="en-ID" sz="1000" b="1" dirty="0">
                <a:latin typeface="Calibri"/>
                <a:ea typeface="Calibri"/>
                <a:cs typeface="Calibri"/>
                <a:sym typeface="Calibri"/>
              </a:endParaRPr>
            </a:p>
          </p:txBody>
        </p:sp>
        <p:sp>
          <p:nvSpPr>
            <p:cNvPr id="24" name="Google Shape;256;p5">
              <a:extLst>
                <a:ext uri="{FF2B5EF4-FFF2-40B4-BE49-F238E27FC236}">
                  <a16:creationId xmlns:a16="http://schemas.microsoft.com/office/drawing/2014/main" id="{570CA994-C7CB-BF4E-39F8-CBA07FC35798}"/>
                </a:ext>
              </a:extLst>
            </p:cNvPr>
            <p:cNvSpPr txBox="1"/>
            <p:nvPr/>
          </p:nvSpPr>
          <p:spPr>
            <a:xfrm>
              <a:off x="1166064" y="5461071"/>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10</a:t>
              </a:r>
              <a:endParaRPr lang="en-ID" sz="1000" b="1" dirty="0">
                <a:latin typeface="Calibri"/>
                <a:ea typeface="Calibri"/>
                <a:cs typeface="Calibri"/>
                <a:sym typeface="Calibri"/>
              </a:endParaRPr>
            </a:p>
          </p:txBody>
        </p:sp>
        <p:sp>
          <p:nvSpPr>
            <p:cNvPr id="25" name="Google Shape;256;p5">
              <a:extLst>
                <a:ext uri="{FF2B5EF4-FFF2-40B4-BE49-F238E27FC236}">
                  <a16:creationId xmlns:a16="http://schemas.microsoft.com/office/drawing/2014/main" id="{B7BFD43A-E005-D6B6-E120-B4A5A79F2A6B}"/>
                </a:ext>
              </a:extLst>
            </p:cNvPr>
            <p:cNvSpPr txBox="1"/>
            <p:nvPr/>
          </p:nvSpPr>
          <p:spPr>
            <a:xfrm>
              <a:off x="1166064" y="5253895"/>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15</a:t>
              </a:r>
              <a:endParaRPr lang="en-ID" sz="1000" b="1" dirty="0">
                <a:latin typeface="Calibri"/>
                <a:ea typeface="Calibri"/>
                <a:cs typeface="Calibri"/>
                <a:sym typeface="Calibri"/>
              </a:endParaRPr>
            </a:p>
          </p:txBody>
        </p:sp>
        <p:sp>
          <p:nvSpPr>
            <p:cNvPr id="26" name="Google Shape;256;p5">
              <a:extLst>
                <a:ext uri="{FF2B5EF4-FFF2-40B4-BE49-F238E27FC236}">
                  <a16:creationId xmlns:a16="http://schemas.microsoft.com/office/drawing/2014/main" id="{007FF9C4-7443-B78B-843B-15E1DD1BBF9F}"/>
                </a:ext>
              </a:extLst>
            </p:cNvPr>
            <p:cNvSpPr txBox="1"/>
            <p:nvPr/>
          </p:nvSpPr>
          <p:spPr>
            <a:xfrm>
              <a:off x="1166064" y="5054411"/>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20</a:t>
              </a:r>
              <a:endParaRPr lang="en-ID" sz="1000" b="1" dirty="0">
                <a:latin typeface="Calibri"/>
                <a:ea typeface="Calibri"/>
                <a:cs typeface="Calibri"/>
                <a:sym typeface="Calibri"/>
              </a:endParaRPr>
            </a:p>
          </p:txBody>
        </p:sp>
        <p:sp>
          <p:nvSpPr>
            <p:cNvPr id="27" name="Google Shape;256;p5">
              <a:extLst>
                <a:ext uri="{FF2B5EF4-FFF2-40B4-BE49-F238E27FC236}">
                  <a16:creationId xmlns:a16="http://schemas.microsoft.com/office/drawing/2014/main" id="{39EEF2B8-4367-06D5-979F-ACA63FB0D098}"/>
                </a:ext>
              </a:extLst>
            </p:cNvPr>
            <p:cNvSpPr txBox="1"/>
            <p:nvPr/>
          </p:nvSpPr>
          <p:spPr>
            <a:xfrm>
              <a:off x="1166064" y="4847235"/>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25</a:t>
              </a:r>
              <a:endParaRPr lang="en-ID" sz="1000" b="1" dirty="0">
                <a:latin typeface="Calibri"/>
                <a:ea typeface="Calibri"/>
                <a:cs typeface="Calibri"/>
                <a:sym typeface="Calibri"/>
              </a:endParaRPr>
            </a:p>
          </p:txBody>
        </p:sp>
        <p:sp>
          <p:nvSpPr>
            <p:cNvPr id="28" name="Google Shape;256;p5">
              <a:extLst>
                <a:ext uri="{FF2B5EF4-FFF2-40B4-BE49-F238E27FC236}">
                  <a16:creationId xmlns:a16="http://schemas.microsoft.com/office/drawing/2014/main" id="{B4FD71A7-9FAB-3980-9BAC-B11B81E73BE2}"/>
                </a:ext>
              </a:extLst>
            </p:cNvPr>
            <p:cNvSpPr txBox="1"/>
            <p:nvPr/>
          </p:nvSpPr>
          <p:spPr>
            <a:xfrm>
              <a:off x="1166064" y="4664431"/>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30</a:t>
              </a:r>
              <a:endParaRPr lang="en-ID" sz="1000" b="1" dirty="0">
                <a:latin typeface="Calibri"/>
                <a:ea typeface="Calibri"/>
                <a:cs typeface="Calibri"/>
                <a:sym typeface="Calibri"/>
              </a:endParaRPr>
            </a:p>
          </p:txBody>
        </p:sp>
        <p:sp>
          <p:nvSpPr>
            <p:cNvPr id="29" name="Google Shape;256;p5">
              <a:extLst>
                <a:ext uri="{FF2B5EF4-FFF2-40B4-BE49-F238E27FC236}">
                  <a16:creationId xmlns:a16="http://schemas.microsoft.com/office/drawing/2014/main" id="{8256FC71-6E7D-9E27-DC92-DAEEBCC26714}"/>
                </a:ext>
              </a:extLst>
            </p:cNvPr>
            <p:cNvSpPr txBox="1"/>
            <p:nvPr/>
          </p:nvSpPr>
          <p:spPr>
            <a:xfrm>
              <a:off x="1166064" y="4464947"/>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35</a:t>
              </a:r>
              <a:endParaRPr lang="en-ID" sz="1000" b="1" dirty="0">
                <a:latin typeface="Calibri"/>
                <a:ea typeface="Calibri"/>
                <a:cs typeface="Calibri"/>
                <a:sym typeface="Calibri"/>
              </a:endParaRPr>
            </a:p>
          </p:txBody>
        </p:sp>
        <p:sp>
          <p:nvSpPr>
            <p:cNvPr id="30" name="Google Shape;256;p5">
              <a:extLst>
                <a:ext uri="{FF2B5EF4-FFF2-40B4-BE49-F238E27FC236}">
                  <a16:creationId xmlns:a16="http://schemas.microsoft.com/office/drawing/2014/main" id="{C08ACC3C-0AB4-E8CF-BDB3-EE322A7F756D}"/>
                </a:ext>
              </a:extLst>
            </p:cNvPr>
            <p:cNvSpPr txBox="1"/>
            <p:nvPr/>
          </p:nvSpPr>
          <p:spPr>
            <a:xfrm>
              <a:off x="1166064" y="4257771"/>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40</a:t>
              </a:r>
              <a:endParaRPr lang="en-ID" sz="1000" b="1" dirty="0">
                <a:latin typeface="Calibri"/>
                <a:ea typeface="Calibri"/>
                <a:cs typeface="Calibri"/>
                <a:sym typeface="Calibri"/>
              </a:endParaRPr>
            </a:p>
          </p:txBody>
        </p:sp>
        <p:sp>
          <p:nvSpPr>
            <p:cNvPr id="31" name="Google Shape;256;p5">
              <a:extLst>
                <a:ext uri="{FF2B5EF4-FFF2-40B4-BE49-F238E27FC236}">
                  <a16:creationId xmlns:a16="http://schemas.microsoft.com/office/drawing/2014/main" id="{02747E1F-12AF-0AD2-A14E-00FD1B797C37}"/>
                </a:ext>
              </a:extLst>
            </p:cNvPr>
            <p:cNvSpPr txBox="1"/>
            <p:nvPr/>
          </p:nvSpPr>
          <p:spPr>
            <a:xfrm>
              <a:off x="1166064" y="4068191"/>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45</a:t>
              </a:r>
              <a:endParaRPr lang="en-ID" sz="1000" b="1" dirty="0">
                <a:latin typeface="Calibri"/>
                <a:ea typeface="Calibri"/>
                <a:cs typeface="Calibri"/>
                <a:sym typeface="Calibri"/>
              </a:endParaRPr>
            </a:p>
          </p:txBody>
        </p:sp>
        <p:sp>
          <p:nvSpPr>
            <p:cNvPr id="32" name="Google Shape;256;p5">
              <a:extLst>
                <a:ext uri="{FF2B5EF4-FFF2-40B4-BE49-F238E27FC236}">
                  <a16:creationId xmlns:a16="http://schemas.microsoft.com/office/drawing/2014/main" id="{A60B2F21-F79D-AA15-979B-50988DCFA38C}"/>
                </a:ext>
              </a:extLst>
            </p:cNvPr>
            <p:cNvSpPr txBox="1"/>
            <p:nvPr/>
          </p:nvSpPr>
          <p:spPr>
            <a:xfrm>
              <a:off x="1166064" y="3868707"/>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50</a:t>
              </a:r>
              <a:endParaRPr lang="en-ID" sz="1000" b="1" dirty="0">
                <a:latin typeface="Calibri"/>
                <a:ea typeface="Calibri"/>
                <a:cs typeface="Calibri"/>
                <a:sym typeface="Calibri"/>
              </a:endParaRPr>
            </a:p>
          </p:txBody>
        </p:sp>
        <p:sp>
          <p:nvSpPr>
            <p:cNvPr id="33" name="Google Shape;256;p5">
              <a:extLst>
                <a:ext uri="{FF2B5EF4-FFF2-40B4-BE49-F238E27FC236}">
                  <a16:creationId xmlns:a16="http://schemas.microsoft.com/office/drawing/2014/main" id="{432B76E5-052B-B238-821E-A8C9A411CF06}"/>
                </a:ext>
              </a:extLst>
            </p:cNvPr>
            <p:cNvSpPr txBox="1"/>
            <p:nvPr/>
          </p:nvSpPr>
          <p:spPr>
            <a:xfrm>
              <a:off x="1166064" y="3661531"/>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55</a:t>
              </a:r>
              <a:endParaRPr lang="en-ID" sz="1000" b="1" dirty="0">
                <a:latin typeface="Calibri"/>
                <a:ea typeface="Calibri"/>
                <a:cs typeface="Calibri"/>
                <a:sym typeface="Calibri"/>
              </a:endParaRPr>
            </a:p>
          </p:txBody>
        </p:sp>
        <p:sp>
          <p:nvSpPr>
            <p:cNvPr id="34" name="Google Shape;256;p5">
              <a:extLst>
                <a:ext uri="{FF2B5EF4-FFF2-40B4-BE49-F238E27FC236}">
                  <a16:creationId xmlns:a16="http://schemas.microsoft.com/office/drawing/2014/main" id="{6A79C203-3E3C-E601-8AFB-88179122903A}"/>
                </a:ext>
              </a:extLst>
            </p:cNvPr>
            <p:cNvSpPr txBox="1"/>
            <p:nvPr/>
          </p:nvSpPr>
          <p:spPr>
            <a:xfrm>
              <a:off x="1166064" y="3478727"/>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60</a:t>
              </a:r>
              <a:endParaRPr lang="en-ID" sz="1000" b="1" dirty="0">
                <a:latin typeface="Calibri"/>
                <a:ea typeface="Calibri"/>
                <a:cs typeface="Calibri"/>
                <a:sym typeface="Calibri"/>
              </a:endParaRPr>
            </a:p>
          </p:txBody>
        </p:sp>
        <p:sp>
          <p:nvSpPr>
            <p:cNvPr id="35" name="Google Shape;256;p5">
              <a:extLst>
                <a:ext uri="{FF2B5EF4-FFF2-40B4-BE49-F238E27FC236}">
                  <a16:creationId xmlns:a16="http://schemas.microsoft.com/office/drawing/2014/main" id="{78DB2E7C-A690-BA77-96E8-B90D634331C8}"/>
                </a:ext>
              </a:extLst>
            </p:cNvPr>
            <p:cNvSpPr txBox="1"/>
            <p:nvPr/>
          </p:nvSpPr>
          <p:spPr>
            <a:xfrm>
              <a:off x="1166064" y="3279243"/>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65</a:t>
              </a:r>
              <a:endParaRPr lang="en-ID" sz="1000" b="1" dirty="0">
                <a:latin typeface="Calibri"/>
                <a:ea typeface="Calibri"/>
                <a:cs typeface="Calibri"/>
                <a:sym typeface="Calibri"/>
              </a:endParaRPr>
            </a:p>
          </p:txBody>
        </p:sp>
        <p:sp>
          <p:nvSpPr>
            <p:cNvPr id="36" name="Google Shape;256;p5">
              <a:extLst>
                <a:ext uri="{FF2B5EF4-FFF2-40B4-BE49-F238E27FC236}">
                  <a16:creationId xmlns:a16="http://schemas.microsoft.com/office/drawing/2014/main" id="{E602BC51-D4DE-6108-3BE1-76DC15B3C79D}"/>
                </a:ext>
              </a:extLst>
            </p:cNvPr>
            <p:cNvSpPr txBox="1"/>
            <p:nvPr/>
          </p:nvSpPr>
          <p:spPr>
            <a:xfrm>
              <a:off x="1166064" y="3072067"/>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70</a:t>
              </a:r>
              <a:endParaRPr lang="en-ID" sz="1000" b="1" dirty="0">
                <a:latin typeface="Calibri"/>
                <a:ea typeface="Calibri"/>
                <a:cs typeface="Calibri"/>
                <a:sym typeface="Calibri"/>
              </a:endParaRPr>
            </a:p>
          </p:txBody>
        </p:sp>
      </p:grpSp>
      <p:sp>
        <p:nvSpPr>
          <p:cNvPr id="52" name="Google Shape;257;p5">
            <a:extLst>
              <a:ext uri="{FF2B5EF4-FFF2-40B4-BE49-F238E27FC236}">
                <a16:creationId xmlns:a16="http://schemas.microsoft.com/office/drawing/2014/main" id="{BBAC4716-31B5-5DD5-C717-EEA8C460C14F}"/>
              </a:ext>
            </a:extLst>
          </p:cNvPr>
          <p:cNvSpPr txBox="1"/>
          <p:nvPr/>
        </p:nvSpPr>
        <p:spPr>
          <a:xfrm>
            <a:off x="1563158" y="1724796"/>
            <a:ext cx="8834052" cy="1092566"/>
          </a:xfrm>
          <a:prstGeom prst="rect">
            <a:avLst/>
          </a:prstGeom>
          <a:noFill/>
          <a:ln>
            <a:noFill/>
          </a:ln>
        </p:spPr>
        <p:txBody>
          <a:bodyPr spcFirstLastPara="1" wrap="square" lIns="91425" tIns="45700" rIns="91425" bIns="45700" anchor="t" anchorCtr="0">
            <a:spAutoFit/>
          </a:bodyPr>
          <a:lstStyle/>
          <a:p>
            <a:pPr algn="ctr">
              <a:lnSpc>
                <a:spcPts val="3900"/>
              </a:lnSpc>
            </a:pP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a:t>
            </a:r>
            <a:r>
              <a:rPr lang="en-ID" sz="3600" b="1" dirty="0" err="1">
                <a:solidFill>
                  <a:srgbClr val="0078B9"/>
                </a:solidFill>
                <a:latin typeface="Calibri"/>
                <a:ea typeface="Calibri"/>
                <a:cs typeface="Calibri"/>
                <a:sym typeface="Calibri"/>
              </a:rPr>
              <a:t>amet</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Lorem Ipsum </a:t>
            </a:r>
          </a:p>
        </p:txBody>
      </p:sp>
      <p:pic>
        <p:nvPicPr>
          <p:cNvPr id="53" name="Imagen 52">
            <a:extLst>
              <a:ext uri="{FF2B5EF4-FFF2-40B4-BE49-F238E27FC236}">
                <a16:creationId xmlns:a16="http://schemas.microsoft.com/office/drawing/2014/main" id="{9B95DBA7-D38A-450D-9C05-3FC3480C4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132405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7;p5">
            <a:extLst>
              <a:ext uri="{FF2B5EF4-FFF2-40B4-BE49-F238E27FC236}">
                <a16:creationId xmlns:a16="http://schemas.microsoft.com/office/drawing/2014/main" id="{72BAF185-7367-5EC5-E2F5-08F1A3540EC6}"/>
              </a:ext>
            </a:extLst>
          </p:cNvPr>
          <p:cNvSpPr txBox="1">
            <a:spLocks/>
          </p:cNvSpPr>
          <p:nvPr/>
        </p:nvSpPr>
        <p:spPr>
          <a:xfrm>
            <a:off x="1154677" y="3775716"/>
            <a:ext cx="9748932" cy="754012"/>
          </a:xfrm>
          <a:prstGeom prst="rect">
            <a:avLst/>
          </a:prstGeom>
          <a:noFill/>
          <a:ln>
            <a:noFill/>
          </a:ln>
        </p:spPr>
        <p:txBody>
          <a:bodyPr spcFirstLastPara="1" wrap="square" lIns="91425" tIns="45700" rIns="91425" bIns="45700" anchor="t" anchorCtr="0">
            <a:spAutoFit/>
          </a:bodyPr>
          <a:lstStyle/>
          <a:p>
            <a:pPr algn="ctr"/>
            <a:r>
              <a:rPr lang="en-ID" sz="4300" b="1" dirty="0">
                <a:solidFill>
                  <a:srgbClr val="0078B9"/>
                </a:solidFill>
                <a:latin typeface="Calibri"/>
                <a:ea typeface="Calibri"/>
                <a:cs typeface="Calibri"/>
                <a:sym typeface="Calibri"/>
              </a:rPr>
              <a:t>Lorem Ipsum Lorem Ipsum Lorem Ipsum</a:t>
            </a:r>
          </a:p>
        </p:txBody>
      </p:sp>
      <p:sp>
        <p:nvSpPr>
          <p:cNvPr id="5" name="Google Shape;257;p5">
            <a:extLst>
              <a:ext uri="{FF2B5EF4-FFF2-40B4-BE49-F238E27FC236}">
                <a16:creationId xmlns:a16="http://schemas.microsoft.com/office/drawing/2014/main" id="{A89FB11D-E414-543F-DC5D-6437A3E0EBF2}"/>
              </a:ext>
            </a:extLst>
          </p:cNvPr>
          <p:cNvSpPr txBox="1">
            <a:spLocks/>
          </p:cNvSpPr>
          <p:nvPr/>
        </p:nvSpPr>
        <p:spPr>
          <a:xfrm>
            <a:off x="1154677" y="4454346"/>
            <a:ext cx="9748932" cy="461624"/>
          </a:xfrm>
          <a:prstGeom prst="rect">
            <a:avLst/>
          </a:prstGeom>
          <a:noFill/>
          <a:ln>
            <a:noFill/>
          </a:ln>
        </p:spPr>
        <p:txBody>
          <a:bodyPr spcFirstLastPara="1" wrap="square" lIns="91425" tIns="45700" rIns="91425" bIns="45700" anchor="t" anchorCtr="0">
            <a:spAutoFit/>
          </a:bodyPr>
          <a:lstStyle/>
          <a:p>
            <a:pPr algn="ctr"/>
            <a:r>
              <a:rPr lang="en-ID" sz="2400" b="1" dirty="0">
                <a:solidFill>
                  <a:schemeClr val="tx1">
                    <a:lumMod val="50000"/>
                    <a:lumOff val="50000"/>
                  </a:schemeClr>
                </a:solidFill>
                <a:latin typeface="Calibri"/>
                <a:ea typeface="Calibri"/>
                <a:cs typeface="Calibri"/>
                <a:sym typeface="Calibri"/>
              </a:rPr>
              <a:t>Lorem Ipsum Lorem Ipsum Lorem Ipsum</a:t>
            </a:r>
          </a:p>
        </p:txBody>
      </p:sp>
      <p:pic>
        <p:nvPicPr>
          <p:cNvPr id="3" name="Imagen 2">
            <a:extLst>
              <a:ext uri="{FF2B5EF4-FFF2-40B4-BE49-F238E27FC236}">
                <a16:creationId xmlns:a16="http://schemas.microsoft.com/office/drawing/2014/main" id="{179C93FA-DDE9-457B-823D-33F1101BE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615" y="1912628"/>
            <a:ext cx="5670769" cy="1297472"/>
          </a:xfrm>
          <a:prstGeom prst="rect">
            <a:avLst/>
          </a:prstGeom>
        </p:spPr>
      </p:pic>
    </p:spTree>
    <p:extLst>
      <p:ext uri="{BB962C8B-B14F-4D97-AF65-F5344CB8AC3E}">
        <p14:creationId xmlns:p14="http://schemas.microsoft.com/office/powerpoint/2010/main" val="42676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7;p5">
            <a:extLst>
              <a:ext uri="{FF2B5EF4-FFF2-40B4-BE49-F238E27FC236}">
                <a16:creationId xmlns:a16="http://schemas.microsoft.com/office/drawing/2014/main" id="{72BAF185-7367-5EC5-E2F5-08F1A3540EC6}"/>
              </a:ext>
            </a:extLst>
          </p:cNvPr>
          <p:cNvSpPr txBox="1">
            <a:spLocks/>
          </p:cNvSpPr>
          <p:nvPr/>
        </p:nvSpPr>
        <p:spPr>
          <a:xfrm>
            <a:off x="1154677" y="3240498"/>
            <a:ext cx="9748932" cy="754012"/>
          </a:xfrm>
          <a:prstGeom prst="rect">
            <a:avLst/>
          </a:prstGeom>
          <a:noFill/>
          <a:ln>
            <a:noFill/>
          </a:ln>
        </p:spPr>
        <p:txBody>
          <a:bodyPr spcFirstLastPara="1" wrap="square" lIns="91425" tIns="45700" rIns="91425" bIns="45700" anchor="t" anchorCtr="0">
            <a:spAutoFit/>
          </a:bodyPr>
          <a:lstStyle/>
          <a:p>
            <a:pPr algn="ctr"/>
            <a:r>
              <a:rPr lang="en-ID" sz="4300" b="1" dirty="0">
                <a:solidFill>
                  <a:srgbClr val="0078B9"/>
                </a:solidFill>
                <a:latin typeface="Calibri"/>
                <a:ea typeface="Calibri"/>
                <a:cs typeface="Calibri"/>
                <a:sym typeface="Calibri"/>
              </a:rPr>
              <a:t>Lorem Ipsum Lorem Ipsum Lorem Ipsum</a:t>
            </a:r>
          </a:p>
        </p:txBody>
      </p:sp>
      <p:sp>
        <p:nvSpPr>
          <p:cNvPr id="5" name="Google Shape;257;p5">
            <a:extLst>
              <a:ext uri="{FF2B5EF4-FFF2-40B4-BE49-F238E27FC236}">
                <a16:creationId xmlns:a16="http://schemas.microsoft.com/office/drawing/2014/main" id="{A89FB11D-E414-543F-DC5D-6437A3E0EBF2}"/>
              </a:ext>
            </a:extLst>
          </p:cNvPr>
          <p:cNvSpPr txBox="1">
            <a:spLocks/>
          </p:cNvSpPr>
          <p:nvPr/>
        </p:nvSpPr>
        <p:spPr>
          <a:xfrm>
            <a:off x="1154677" y="3919128"/>
            <a:ext cx="9748932" cy="461624"/>
          </a:xfrm>
          <a:prstGeom prst="rect">
            <a:avLst/>
          </a:prstGeom>
          <a:noFill/>
          <a:ln>
            <a:noFill/>
          </a:ln>
        </p:spPr>
        <p:txBody>
          <a:bodyPr spcFirstLastPara="1" wrap="square" lIns="91425" tIns="45700" rIns="91425" bIns="45700" anchor="t" anchorCtr="0">
            <a:spAutoFit/>
          </a:bodyPr>
          <a:lstStyle/>
          <a:p>
            <a:pPr algn="ctr"/>
            <a:r>
              <a:rPr lang="en-ID" sz="2400" b="1" dirty="0">
                <a:solidFill>
                  <a:schemeClr val="tx1">
                    <a:lumMod val="50000"/>
                    <a:lumOff val="50000"/>
                  </a:schemeClr>
                </a:solidFill>
                <a:latin typeface="Calibri"/>
                <a:ea typeface="Calibri"/>
                <a:cs typeface="Calibri"/>
                <a:sym typeface="Calibri"/>
              </a:rPr>
              <a:t>Lorem Ipsum Lorem Ipsum Lorem Ipsum</a:t>
            </a:r>
          </a:p>
        </p:txBody>
      </p:sp>
      <p:pic>
        <p:nvPicPr>
          <p:cNvPr id="6" name="Imagen 5">
            <a:extLst>
              <a:ext uri="{FF2B5EF4-FFF2-40B4-BE49-F238E27FC236}">
                <a16:creationId xmlns:a16="http://schemas.microsoft.com/office/drawing/2014/main" id="{C481FC5F-6CF2-496A-AD7E-0CAC39A32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236751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E45A996-8FD6-45F3-8F7D-87D2A48CF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pic>
        <p:nvPicPr>
          <p:cNvPr id="15" name="Imagen 14">
            <a:extLst>
              <a:ext uri="{FF2B5EF4-FFF2-40B4-BE49-F238E27FC236}">
                <a16:creationId xmlns:a16="http://schemas.microsoft.com/office/drawing/2014/main" id="{A4AA833E-4273-4F36-BEE2-1063876BEC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093" b="10269"/>
          <a:stretch/>
        </p:blipFill>
        <p:spPr>
          <a:xfrm>
            <a:off x="0" y="970005"/>
            <a:ext cx="12210580" cy="5887994"/>
          </a:xfrm>
          <a:prstGeom prst="rect">
            <a:avLst/>
          </a:prstGeom>
        </p:spPr>
      </p:pic>
    </p:spTree>
    <p:extLst>
      <p:ext uri="{BB962C8B-B14F-4D97-AF65-F5344CB8AC3E}">
        <p14:creationId xmlns:p14="http://schemas.microsoft.com/office/powerpoint/2010/main" val="325920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5" name="Google Shape;256;p5">
            <a:extLst>
              <a:ext uri="{FF2B5EF4-FFF2-40B4-BE49-F238E27FC236}">
                <a16:creationId xmlns:a16="http://schemas.microsoft.com/office/drawing/2014/main" id="{BFCB953C-B6A9-A584-0C16-4FF246C42F46}"/>
              </a:ext>
            </a:extLst>
          </p:cNvPr>
          <p:cNvSpPr txBox="1"/>
          <p:nvPr/>
        </p:nvSpPr>
        <p:spPr>
          <a:xfrm>
            <a:off x="1749424" y="3045276"/>
            <a:ext cx="8834052" cy="2308284"/>
          </a:xfrm>
          <a:prstGeom prst="rect">
            <a:avLst/>
          </a:prstGeom>
          <a:noFill/>
          <a:ln>
            <a:noFill/>
          </a:ln>
        </p:spPr>
        <p:txBody>
          <a:bodyPr spcFirstLastPara="1" wrap="square" lIns="91425" tIns="45700" rIns="91425" bIns="45700" anchor="t" anchorCtr="0">
            <a:spAutoFit/>
          </a:bodyPr>
          <a:lstStyle/>
          <a:p>
            <a:pPr algn="just"/>
            <a:r>
              <a:rPr lang="es-CL" sz="1600" b="1"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1"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1"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es simplemente el texto de relleno de las imprentas y archivos de texto.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ha sido el texto de relleno estándar de las industrias desde el año 1500, cuando un impresor (N. del T. persona que se dedica a la imprenta) desconocido usó una galería de textos y los mezcló de tal manera que logró hacer un libro de textos espécimen. </a:t>
            </a:r>
          </a:p>
          <a:p>
            <a:pPr algn="just"/>
            <a:endParaRPr lang="es-CL" sz="1600" dirty="0">
              <a:solidFill>
                <a:srgbClr val="000000"/>
              </a:solidFill>
              <a:highlight>
                <a:srgbClr val="FFFFFF"/>
              </a:highlight>
              <a:latin typeface="Calibri" panose="020F0502020204030204" pitchFamily="34" charset="0"/>
              <a:cs typeface="Calibri" panose="020F0502020204030204" pitchFamily="34" charset="0"/>
            </a:endParaRPr>
          </a:p>
          <a:p>
            <a:pPr algn="just"/>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No sólo sobrevivió 500 años, sino que también ingresó como texto de relleno en documentos electrónicos, quedando esencialmente igual al original. Fue popularizado en los 60s con la creación de las hojas "Letraset", las cuales contenían pasajes de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y más recientemente con software de autoedición, como por ejemplo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Aldus</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PageMaker, el cual incluye versiones de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a:t>
            </a:r>
          </a:p>
        </p:txBody>
      </p:sp>
      <p:sp>
        <p:nvSpPr>
          <p:cNvPr id="6" name="Google Shape;257;p5">
            <a:extLst>
              <a:ext uri="{FF2B5EF4-FFF2-40B4-BE49-F238E27FC236}">
                <a16:creationId xmlns:a16="http://schemas.microsoft.com/office/drawing/2014/main" id="{72BAF185-7367-5EC5-E2F5-08F1A3540EC6}"/>
              </a:ext>
            </a:extLst>
          </p:cNvPr>
          <p:cNvSpPr txBox="1"/>
          <p:nvPr/>
        </p:nvSpPr>
        <p:spPr>
          <a:xfrm>
            <a:off x="1662339" y="1984882"/>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est</a:t>
            </a:r>
            <a:r>
              <a:rPr lang="en-ID" sz="3600" b="1" dirty="0">
                <a:solidFill>
                  <a:srgbClr val="0078B9"/>
                </a:solidFill>
                <a:latin typeface="Calibri"/>
                <a:ea typeface="Calibri"/>
                <a:cs typeface="Calibri"/>
                <a:sym typeface="Calibri"/>
              </a:rPr>
              <a:t> Lorem Ipsum </a:t>
            </a:r>
            <a:r>
              <a:rPr lang="en-ID" sz="3600" b="1" dirty="0" err="1">
                <a:solidFill>
                  <a:srgbClr val="0078B9"/>
                </a:solidFill>
                <a:latin typeface="Calibri"/>
                <a:ea typeface="Calibri"/>
                <a:cs typeface="Calibri"/>
                <a:sym typeface="Calibri"/>
              </a:rPr>
              <a:t>est</a:t>
            </a:r>
            <a:endParaRPr lang="en-ID" sz="3600" b="1" dirty="0">
              <a:solidFill>
                <a:srgbClr val="0078B9"/>
              </a:solidFill>
              <a:latin typeface="Calibri"/>
              <a:ea typeface="Calibri"/>
              <a:cs typeface="Calibri"/>
              <a:sym typeface="Calibri"/>
            </a:endParaRPr>
          </a:p>
        </p:txBody>
      </p:sp>
      <p:pic>
        <p:nvPicPr>
          <p:cNvPr id="3" name="Imagen 2">
            <a:extLst>
              <a:ext uri="{FF2B5EF4-FFF2-40B4-BE49-F238E27FC236}">
                <a16:creationId xmlns:a16="http://schemas.microsoft.com/office/drawing/2014/main" id="{A6C469D5-70D4-486D-AA90-34C0809B7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283077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7" name="Google Shape;256;p5">
            <a:extLst>
              <a:ext uri="{FF2B5EF4-FFF2-40B4-BE49-F238E27FC236}">
                <a16:creationId xmlns:a16="http://schemas.microsoft.com/office/drawing/2014/main" id="{23F135F4-2E65-40ED-828E-9A93F557140B}"/>
              </a:ext>
            </a:extLst>
          </p:cNvPr>
          <p:cNvSpPr txBox="1"/>
          <p:nvPr/>
        </p:nvSpPr>
        <p:spPr>
          <a:xfrm>
            <a:off x="2331945" y="2962191"/>
            <a:ext cx="8199280" cy="954067"/>
          </a:xfrm>
          <a:prstGeom prst="rect">
            <a:avLst/>
          </a:prstGeom>
          <a:noFill/>
          <a:ln>
            <a:noFill/>
          </a:ln>
        </p:spPr>
        <p:txBody>
          <a:bodyPr spcFirstLastPara="1" wrap="square" lIns="91425" tIns="45700" rIns="91425" bIns="45700" anchor="t" anchorCtr="0">
            <a:spAutoFit/>
          </a:bodyPr>
          <a:lstStyle/>
          <a:p>
            <a:pPr algn="just"/>
            <a:r>
              <a:rPr lang="es-CL" sz="1400" b="0" i="1" dirty="0">
                <a:solidFill>
                  <a:srgbClr val="000000"/>
                </a:solidFill>
                <a:effectLst/>
                <a:latin typeface="Calibri" panose="020F0502020204030204" pitchFamily="34" charset="0"/>
                <a:cs typeface="Calibri" panose="020F0502020204030204" pitchFamily="34" charset="0"/>
              </a:rPr>
              <a:t>"Neque porro </a:t>
            </a:r>
            <a:r>
              <a:rPr lang="es-CL" sz="1400" b="0" i="1" dirty="0" err="1">
                <a:solidFill>
                  <a:srgbClr val="000000"/>
                </a:solidFill>
                <a:effectLst/>
                <a:latin typeface="Calibri" panose="020F0502020204030204" pitchFamily="34" charset="0"/>
                <a:cs typeface="Calibri" panose="020F0502020204030204" pitchFamily="34" charset="0"/>
              </a:rPr>
              <a:t>quisquam</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est</a:t>
            </a:r>
            <a:r>
              <a:rPr lang="es-CL" sz="1400" b="0" i="1" dirty="0">
                <a:solidFill>
                  <a:srgbClr val="000000"/>
                </a:solidFill>
                <a:effectLst/>
                <a:latin typeface="Calibri" panose="020F0502020204030204" pitchFamily="34" charset="0"/>
                <a:cs typeface="Calibri" panose="020F0502020204030204" pitchFamily="34" charset="0"/>
              </a:rPr>
              <a:t> qui </a:t>
            </a:r>
            <a:r>
              <a:rPr lang="es-CL" sz="1400" b="0" i="1" dirty="0" err="1">
                <a:solidFill>
                  <a:srgbClr val="000000"/>
                </a:solidFill>
                <a:effectLst/>
                <a:latin typeface="Calibri" panose="020F0502020204030204" pitchFamily="34" charset="0"/>
                <a:cs typeface="Calibri" panose="020F0502020204030204" pitchFamily="34" charset="0"/>
              </a:rPr>
              <a:t>dolorem</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ipsum</a:t>
            </a:r>
            <a:r>
              <a:rPr lang="es-CL" sz="1400" b="0" i="1" dirty="0">
                <a:solidFill>
                  <a:srgbClr val="000000"/>
                </a:solidFill>
                <a:effectLst/>
                <a:latin typeface="Calibri" panose="020F0502020204030204" pitchFamily="34" charset="0"/>
                <a:cs typeface="Calibri" panose="020F0502020204030204" pitchFamily="34" charset="0"/>
              </a:rPr>
              <a:t> quia dolor </a:t>
            </a:r>
            <a:r>
              <a:rPr lang="es-CL" sz="1400" b="0" i="1" dirty="0" err="1">
                <a:solidFill>
                  <a:srgbClr val="000000"/>
                </a:solidFill>
                <a:effectLst/>
                <a:latin typeface="Calibri" panose="020F0502020204030204" pitchFamily="34" charset="0"/>
                <a:cs typeface="Calibri" panose="020F0502020204030204" pitchFamily="34" charset="0"/>
              </a:rPr>
              <a:t>sit</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amet</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consectetur</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adipisci</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velit</a:t>
            </a:r>
            <a:r>
              <a:rPr lang="es-CL" sz="1400" b="0" i="1" dirty="0">
                <a:solidFill>
                  <a:srgbClr val="000000"/>
                </a:solidFill>
                <a:effectLst/>
                <a:latin typeface="Calibri" panose="020F0502020204030204" pitchFamily="34" charset="0"/>
                <a:cs typeface="Calibri" panose="020F0502020204030204" pitchFamily="34" charset="0"/>
              </a:rPr>
              <a:t>...”</a:t>
            </a:r>
          </a:p>
          <a:p>
            <a:pPr algn="just"/>
            <a:endParaRPr lang="es-CL" sz="1400" b="0" i="1" dirty="0">
              <a:solidFill>
                <a:srgbClr val="000000"/>
              </a:solidFill>
              <a:effectLst/>
              <a:latin typeface="Calibri" panose="020F0502020204030204" pitchFamily="34" charset="0"/>
              <a:cs typeface="Calibri" panose="020F0502020204030204" pitchFamily="34" charset="0"/>
            </a:endParaRPr>
          </a:p>
          <a:p>
            <a:pPr algn="just"/>
            <a:r>
              <a:rPr lang="es-CL" sz="1400" b="0" i="0" dirty="0">
                <a:solidFill>
                  <a:srgbClr val="000000"/>
                </a:solidFill>
                <a:effectLst/>
                <a:latin typeface="Calibri" panose="020F0502020204030204" pitchFamily="34" charset="0"/>
                <a:cs typeface="Calibri" panose="020F0502020204030204" pitchFamily="34" charset="0"/>
              </a:rPr>
              <a:t>"No hay nadie que ame el dolor mismo, que lo busque, lo encuentre y lo quiera, simplemente porque es el dolor."</a:t>
            </a:r>
          </a:p>
        </p:txBody>
      </p:sp>
      <p:sp>
        <p:nvSpPr>
          <p:cNvPr id="8" name="Elipse 7">
            <a:extLst>
              <a:ext uri="{FF2B5EF4-FFF2-40B4-BE49-F238E27FC236}">
                <a16:creationId xmlns:a16="http://schemas.microsoft.com/office/drawing/2014/main" id="{0E3CCE4B-67DF-D60E-0EC4-130D67272A00}"/>
              </a:ext>
            </a:extLst>
          </p:cNvPr>
          <p:cNvSpPr/>
          <p:nvPr/>
        </p:nvSpPr>
        <p:spPr>
          <a:xfrm>
            <a:off x="1539877" y="3088828"/>
            <a:ext cx="643391" cy="64339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3000" b="1" dirty="0">
                <a:latin typeface="Calibri" panose="020F0502020204030204" pitchFamily="34" charset="0"/>
                <a:cs typeface="Calibri" panose="020F0502020204030204" pitchFamily="34" charset="0"/>
              </a:rPr>
              <a:t>1</a:t>
            </a:r>
          </a:p>
        </p:txBody>
      </p:sp>
      <p:sp>
        <p:nvSpPr>
          <p:cNvPr id="9" name="Google Shape;256;p5">
            <a:extLst>
              <a:ext uri="{FF2B5EF4-FFF2-40B4-BE49-F238E27FC236}">
                <a16:creationId xmlns:a16="http://schemas.microsoft.com/office/drawing/2014/main" id="{34FAD8BD-2331-80F6-C214-9282D49E4772}"/>
              </a:ext>
            </a:extLst>
          </p:cNvPr>
          <p:cNvSpPr txBox="1"/>
          <p:nvPr/>
        </p:nvSpPr>
        <p:spPr>
          <a:xfrm>
            <a:off x="2331945" y="4251031"/>
            <a:ext cx="8199280" cy="954067"/>
          </a:xfrm>
          <a:prstGeom prst="rect">
            <a:avLst/>
          </a:prstGeom>
          <a:noFill/>
          <a:ln>
            <a:noFill/>
          </a:ln>
        </p:spPr>
        <p:txBody>
          <a:bodyPr spcFirstLastPara="1" wrap="square" lIns="91425" tIns="45700" rIns="91425" bIns="45700" anchor="t" anchorCtr="0">
            <a:spAutoFit/>
          </a:bodyPr>
          <a:lstStyle/>
          <a:p>
            <a:pPr algn="just"/>
            <a:r>
              <a:rPr lang="es-CL" sz="1400" b="0" i="1" dirty="0">
                <a:solidFill>
                  <a:srgbClr val="000000"/>
                </a:solidFill>
                <a:effectLst/>
                <a:latin typeface="Calibri" panose="020F0502020204030204" pitchFamily="34" charset="0"/>
                <a:cs typeface="Calibri" panose="020F0502020204030204" pitchFamily="34" charset="0"/>
              </a:rPr>
              <a:t>"Neque porro </a:t>
            </a:r>
            <a:r>
              <a:rPr lang="es-CL" sz="1400" b="0" i="1" dirty="0" err="1">
                <a:solidFill>
                  <a:srgbClr val="000000"/>
                </a:solidFill>
                <a:effectLst/>
                <a:latin typeface="Calibri" panose="020F0502020204030204" pitchFamily="34" charset="0"/>
                <a:cs typeface="Calibri" panose="020F0502020204030204" pitchFamily="34" charset="0"/>
              </a:rPr>
              <a:t>quisquam</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est</a:t>
            </a:r>
            <a:r>
              <a:rPr lang="es-CL" sz="1400" b="0" i="1" dirty="0">
                <a:solidFill>
                  <a:srgbClr val="000000"/>
                </a:solidFill>
                <a:effectLst/>
                <a:latin typeface="Calibri" panose="020F0502020204030204" pitchFamily="34" charset="0"/>
                <a:cs typeface="Calibri" panose="020F0502020204030204" pitchFamily="34" charset="0"/>
              </a:rPr>
              <a:t> qui </a:t>
            </a:r>
            <a:r>
              <a:rPr lang="es-CL" sz="1400" b="0" i="1" dirty="0" err="1">
                <a:solidFill>
                  <a:srgbClr val="000000"/>
                </a:solidFill>
                <a:effectLst/>
                <a:latin typeface="Calibri" panose="020F0502020204030204" pitchFamily="34" charset="0"/>
                <a:cs typeface="Calibri" panose="020F0502020204030204" pitchFamily="34" charset="0"/>
              </a:rPr>
              <a:t>dolorem</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ipsum</a:t>
            </a:r>
            <a:r>
              <a:rPr lang="es-CL" sz="1400" b="0" i="1" dirty="0">
                <a:solidFill>
                  <a:srgbClr val="000000"/>
                </a:solidFill>
                <a:effectLst/>
                <a:latin typeface="Calibri" panose="020F0502020204030204" pitchFamily="34" charset="0"/>
                <a:cs typeface="Calibri" panose="020F0502020204030204" pitchFamily="34" charset="0"/>
              </a:rPr>
              <a:t> quia dolor </a:t>
            </a:r>
            <a:r>
              <a:rPr lang="es-CL" sz="1400" b="0" i="1" dirty="0" err="1">
                <a:solidFill>
                  <a:srgbClr val="000000"/>
                </a:solidFill>
                <a:effectLst/>
                <a:latin typeface="Calibri" panose="020F0502020204030204" pitchFamily="34" charset="0"/>
                <a:cs typeface="Calibri" panose="020F0502020204030204" pitchFamily="34" charset="0"/>
              </a:rPr>
              <a:t>sit</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amet</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consectetur</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adipisci</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velit</a:t>
            </a:r>
            <a:r>
              <a:rPr lang="es-CL" sz="1400" b="0" i="1" dirty="0">
                <a:solidFill>
                  <a:srgbClr val="000000"/>
                </a:solidFill>
                <a:effectLst/>
                <a:latin typeface="Calibri" panose="020F0502020204030204" pitchFamily="34" charset="0"/>
                <a:cs typeface="Calibri" panose="020F0502020204030204" pitchFamily="34" charset="0"/>
              </a:rPr>
              <a:t>...”</a:t>
            </a:r>
          </a:p>
          <a:p>
            <a:pPr algn="just"/>
            <a:r>
              <a:rPr lang="es-CL" sz="1400" b="0" i="0" dirty="0">
                <a:solidFill>
                  <a:srgbClr val="000000"/>
                </a:solidFill>
                <a:effectLst/>
                <a:latin typeface="Calibri" panose="020F0502020204030204" pitchFamily="34" charset="0"/>
                <a:cs typeface="Calibri" panose="020F0502020204030204" pitchFamily="34" charset="0"/>
              </a:rPr>
              <a:t>"No hay nadie que ame el dolor mismo, que lo busque, lo encuentre y lo quiera, simplemente porque es el dolor.” "No hay nadie que ame el dolor mismo, que lo busque, lo encuentre y lo quiera, simplemente porque es el dolor."</a:t>
            </a:r>
          </a:p>
        </p:txBody>
      </p:sp>
      <p:sp>
        <p:nvSpPr>
          <p:cNvPr id="10" name="Elipse 9">
            <a:extLst>
              <a:ext uri="{FF2B5EF4-FFF2-40B4-BE49-F238E27FC236}">
                <a16:creationId xmlns:a16="http://schemas.microsoft.com/office/drawing/2014/main" id="{86BD8A02-68F7-1D84-9C51-FE4B3C834B22}"/>
              </a:ext>
            </a:extLst>
          </p:cNvPr>
          <p:cNvSpPr/>
          <p:nvPr/>
        </p:nvSpPr>
        <p:spPr>
          <a:xfrm>
            <a:off x="1539877" y="4298648"/>
            <a:ext cx="643391" cy="6433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3000" b="1" dirty="0">
                <a:latin typeface="Calibri" panose="020F0502020204030204" pitchFamily="34" charset="0"/>
                <a:cs typeface="Calibri" panose="020F0502020204030204" pitchFamily="34" charset="0"/>
              </a:rPr>
              <a:t>2</a:t>
            </a:r>
          </a:p>
        </p:txBody>
      </p:sp>
      <p:sp>
        <p:nvSpPr>
          <p:cNvPr id="11" name="Google Shape;256;p5">
            <a:extLst>
              <a:ext uri="{FF2B5EF4-FFF2-40B4-BE49-F238E27FC236}">
                <a16:creationId xmlns:a16="http://schemas.microsoft.com/office/drawing/2014/main" id="{3F0A80AB-37F7-47BC-61B9-608CD2FD6760}"/>
              </a:ext>
            </a:extLst>
          </p:cNvPr>
          <p:cNvSpPr txBox="1"/>
          <p:nvPr/>
        </p:nvSpPr>
        <p:spPr>
          <a:xfrm>
            <a:off x="2331945" y="5423301"/>
            <a:ext cx="8199280" cy="954067"/>
          </a:xfrm>
          <a:prstGeom prst="rect">
            <a:avLst/>
          </a:prstGeom>
          <a:noFill/>
          <a:ln>
            <a:noFill/>
          </a:ln>
        </p:spPr>
        <p:txBody>
          <a:bodyPr spcFirstLastPara="1" wrap="square" lIns="91425" tIns="45700" rIns="91425" bIns="45700" anchor="t" anchorCtr="0">
            <a:spAutoFit/>
          </a:bodyPr>
          <a:lstStyle/>
          <a:p>
            <a:pPr algn="just"/>
            <a:r>
              <a:rPr lang="es-CL" sz="1400" b="0" i="1" dirty="0">
                <a:solidFill>
                  <a:srgbClr val="000000"/>
                </a:solidFill>
                <a:effectLst/>
                <a:latin typeface="Calibri" panose="020F0502020204030204" pitchFamily="34" charset="0"/>
                <a:cs typeface="Calibri" panose="020F0502020204030204" pitchFamily="34" charset="0"/>
              </a:rPr>
              <a:t>"Neque porro </a:t>
            </a:r>
            <a:r>
              <a:rPr lang="es-CL" sz="1400" b="0" i="1" dirty="0" err="1">
                <a:solidFill>
                  <a:srgbClr val="000000"/>
                </a:solidFill>
                <a:effectLst/>
                <a:latin typeface="Calibri" panose="020F0502020204030204" pitchFamily="34" charset="0"/>
                <a:cs typeface="Calibri" panose="020F0502020204030204" pitchFamily="34" charset="0"/>
              </a:rPr>
              <a:t>quisquam</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est</a:t>
            </a:r>
            <a:r>
              <a:rPr lang="es-CL" sz="1400" b="0" i="1" dirty="0">
                <a:solidFill>
                  <a:srgbClr val="000000"/>
                </a:solidFill>
                <a:effectLst/>
                <a:latin typeface="Calibri" panose="020F0502020204030204" pitchFamily="34" charset="0"/>
                <a:cs typeface="Calibri" panose="020F0502020204030204" pitchFamily="34" charset="0"/>
              </a:rPr>
              <a:t> qui </a:t>
            </a:r>
            <a:r>
              <a:rPr lang="es-CL" sz="1400" b="0" i="1" dirty="0" err="1">
                <a:solidFill>
                  <a:srgbClr val="000000"/>
                </a:solidFill>
                <a:effectLst/>
                <a:latin typeface="Calibri" panose="020F0502020204030204" pitchFamily="34" charset="0"/>
                <a:cs typeface="Calibri" panose="020F0502020204030204" pitchFamily="34" charset="0"/>
              </a:rPr>
              <a:t>dolorem</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ipsum</a:t>
            </a:r>
            <a:r>
              <a:rPr lang="es-CL" sz="1400" b="0" i="1" dirty="0">
                <a:solidFill>
                  <a:srgbClr val="000000"/>
                </a:solidFill>
                <a:effectLst/>
                <a:latin typeface="Calibri" panose="020F0502020204030204" pitchFamily="34" charset="0"/>
                <a:cs typeface="Calibri" panose="020F0502020204030204" pitchFamily="34" charset="0"/>
              </a:rPr>
              <a:t> quia dolor </a:t>
            </a:r>
            <a:r>
              <a:rPr lang="es-CL" sz="1400" b="0" i="1" dirty="0" err="1">
                <a:solidFill>
                  <a:srgbClr val="000000"/>
                </a:solidFill>
                <a:effectLst/>
                <a:latin typeface="Calibri" panose="020F0502020204030204" pitchFamily="34" charset="0"/>
                <a:cs typeface="Calibri" panose="020F0502020204030204" pitchFamily="34" charset="0"/>
              </a:rPr>
              <a:t>sit</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amet</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consectetur</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adipisci</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velit</a:t>
            </a:r>
            <a:r>
              <a:rPr lang="es-CL" sz="1400" b="0" i="1" dirty="0">
                <a:solidFill>
                  <a:srgbClr val="000000"/>
                </a:solidFill>
                <a:effectLst/>
                <a:latin typeface="Calibri" panose="020F0502020204030204" pitchFamily="34" charset="0"/>
                <a:cs typeface="Calibri" panose="020F0502020204030204" pitchFamily="34" charset="0"/>
              </a:rPr>
              <a:t>...”</a:t>
            </a:r>
          </a:p>
          <a:p>
            <a:pPr algn="just"/>
            <a:r>
              <a:rPr lang="es-CL" sz="1400" b="0" i="0" dirty="0">
                <a:solidFill>
                  <a:srgbClr val="000000"/>
                </a:solidFill>
                <a:effectLst/>
                <a:latin typeface="Calibri" panose="020F0502020204030204" pitchFamily="34" charset="0"/>
                <a:cs typeface="Calibri" panose="020F0502020204030204" pitchFamily="34" charset="0"/>
              </a:rPr>
              <a:t>"No hay nadie que ame el dolor mismo, que lo busque, lo encuentre y lo quiera, simplemente porque es el dolor.” "No hay nadie que ame el dolor mismo, que lo busque, lo encuentre y lo quiera, simplemente porque es el dolor."</a:t>
            </a:r>
          </a:p>
        </p:txBody>
      </p:sp>
      <p:sp>
        <p:nvSpPr>
          <p:cNvPr id="12" name="Elipse 11">
            <a:extLst>
              <a:ext uri="{FF2B5EF4-FFF2-40B4-BE49-F238E27FC236}">
                <a16:creationId xmlns:a16="http://schemas.microsoft.com/office/drawing/2014/main" id="{7806A154-CE6A-D5AB-1AE9-68CF9097695B}"/>
              </a:ext>
            </a:extLst>
          </p:cNvPr>
          <p:cNvSpPr/>
          <p:nvPr/>
        </p:nvSpPr>
        <p:spPr>
          <a:xfrm>
            <a:off x="1539877" y="5470918"/>
            <a:ext cx="643391" cy="64339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3000" b="1" dirty="0">
                <a:latin typeface="Calibri" panose="020F0502020204030204" pitchFamily="34" charset="0"/>
                <a:cs typeface="Calibri" panose="020F0502020204030204" pitchFamily="34" charset="0"/>
              </a:rPr>
              <a:t>3</a:t>
            </a:r>
          </a:p>
        </p:txBody>
      </p:sp>
      <p:sp>
        <p:nvSpPr>
          <p:cNvPr id="13" name="Google Shape;257;p5">
            <a:extLst>
              <a:ext uri="{FF2B5EF4-FFF2-40B4-BE49-F238E27FC236}">
                <a16:creationId xmlns:a16="http://schemas.microsoft.com/office/drawing/2014/main" id="{50242FB9-73B5-DF62-7076-9958FDA0F5CA}"/>
              </a:ext>
            </a:extLst>
          </p:cNvPr>
          <p:cNvSpPr txBox="1"/>
          <p:nvPr/>
        </p:nvSpPr>
        <p:spPr>
          <a:xfrm>
            <a:off x="1697173" y="1889088"/>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est</a:t>
            </a:r>
            <a:r>
              <a:rPr lang="en-ID" sz="3600" b="1" dirty="0">
                <a:solidFill>
                  <a:srgbClr val="0078B9"/>
                </a:solidFill>
                <a:latin typeface="Calibri"/>
                <a:ea typeface="Calibri"/>
                <a:cs typeface="Calibri"/>
                <a:sym typeface="Calibri"/>
              </a:rPr>
              <a:t> Lorem Ipsum </a:t>
            </a:r>
            <a:r>
              <a:rPr lang="en-ID" sz="3600" b="1" dirty="0" err="1">
                <a:solidFill>
                  <a:srgbClr val="0078B9"/>
                </a:solidFill>
                <a:latin typeface="Calibri"/>
                <a:ea typeface="Calibri"/>
                <a:cs typeface="Calibri"/>
                <a:sym typeface="Calibri"/>
              </a:rPr>
              <a:t>est</a:t>
            </a:r>
            <a:endParaRPr lang="en-ID" sz="3600" b="1" dirty="0">
              <a:solidFill>
                <a:srgbClr val="0078B9"/>
              </a:solidFill>
              <a:latin typeface="Calibri"/>
              <a:ea typeface="Calibri"/>
              <a:cs typeface="Calibri"/>
              <a:sym typeface="Calibri"/>
            </a:endParaRPr>
          </a:p>
        </p:txBody>
      </p:sp>
      <p:pic>
        <p:nvPicPr>
          <p:cNvPr id="14" name="Imagen 13">
            <a:extLst>
              <a:ext uri="{FF2B5EF4-FFF2-40B4-BE49-F238E27FC236}">
                <a16:creationId xmlns:a16="http://schemas.microsoft.com/office/drawing/2014/main" id="{5972EB49-F70A-47BC-8E5F-D4081CC32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22799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3" name="Rectángulo 2">
            <a:extLst>
              <a:ext uri="{FF2B5EF4-FFF2-40B4-BE49-F238E27FC236}">
                <a16:creationId xmlns:a16="http://schemas.microsoft.com/office/drawing/2014/main" id="{045A69AA-DB77-8E66-F98E-C2C0548C0091}"/>
              </a:ext>
            </a:extLst>
          </p:cNvPr>
          <p:cNvSpPr/>
          <p:nvPr/>
        </p:nvSpPr>
        <p:spPr>
          <a:xfrm>
            <a:off x="0" y="958712"/>
            <a:ext cx="12191999" cy="5899287"/>
          </a:xfrm>
          <a:prstGeom prst="rect">
            <a:avLst/>
          </a:prstGeom>
          <a:solidFill>
            <a:srgbClr val="0078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Google Shape;256;p5">
            <a:extLst>
              <a:ext uri="{FF2B5EF4-FFF2-40B4-BE49-F238E27FC236}">
                <a16:creationId xmlns:a16="http://schemas.microsoft.com/office/drawing/2014/main" id="{F1082CFE-81DA-1412-0A6E-685B1749F28B}"/>
              </a:ext>
            </a:extLst>
          </p:cNvPr>
          <p:cNvSpPr txBox="1"/>
          <p:nvPr/>
        </p:nvSpPr>
        <p:spPr>
          <a:xfrm>
            <a:off x="1618795" y="3288982"/>
            <a:ext cx="8834052" cy="2308284"/>
          </a:xfrm>
          <a:prstGeom prst="rect">
            <a:avLst/>
          </a:prstGeom>
          <a:noFill/>
          <a:ln>
            <a:noFill/>
          </a:ln>
        </p:spPr>
        <p:txBody>
          <a:bodyPr spcFirstLastPara="1" wrap="square" lIns="91425" tIns="45700" rIns="91425" bIns="45700" anchor="t" anchorCtr="0">
            <a:spAutoFit/>
          </a:bodyPr>
          <a:lstStyle/>
          <a:p>
            <a:pPr algn="just"/>
            <a:r>
              <a:rPr lang="es-CL" sz="1600" b="1" i="0" dirty="0" err="1">
                <a:solidFill>
                  <a:schemeClr val="bg1"/>
                </a:solidFill>
                <a:effectLst/>
                <a:latin typeface="Calibri" panose="020F0502020204030204" pitchFamily="34" charset="0"/>
                <a:cs typeface="Calibri" panose="020F0502020204030204" pitchFamily="34" charset="0"/>
              </a:rPr>
              <a:t>Lorem</a:t>
            </a:r>
            <a:r>
              <a:rPr lang="es-CL" sz="1600" b="1" i="0" dirty="0">
                <a:solidFill>
                  <a:schemeClr val="bg1"/>
                </a:solidFill>
                <a:effectLst/>
                <a:latin typeface="Calibri" panose="020F0502020204030204" pitchFamily="34" charset="0"/>
                <a:cs typeface="Calibri" panose="020F0502020204030204" pitchFamily="34" charset="0"/>
              </a:rPr>
              <a:t> </a:t>
            </a:r>
            <a:r>
              <a:rPr lang="es-CL" sz="1600" b="1" i="0" dirty="0" err="1">
                <a:solidFill>
                  <a:schemeClr val="bg1"/>
                </a:solidFill>
                <a:effectLst/>
                <a:latin typeface="Calibri" panose="020F0502020204030204" pitchFamily="34" charset="0"/>
                <a:cs typeface="Calibri" panose="020F0502020204030204" pitchFamily="34" charset="0"/>
              </a:rPr>
              <a:t>Ipsum</a:t>
            </a:r>
            <a:r>
              <a:rPr lang="es-CL" sz="1600" b="0" i="0" dirty="0">
                <a:solidFill>
                  <a:schemeClr val="bg1"/>
                </a:solidFill>
                <a:effectLst/>
                <a:latin typeface="Calibri" panose="020F0502020204030204" pitchFamily="34" charset="0"/>
                <a:cs typeface="Calibri" panose="020F0502020204030204" pitchFamily="34" charset="0"/>
              </a:rPr>
              <a:t> es simplemente el texto de relleno de las imprentas y archivos de texto. </a:t>
            </a:r>
            <a:r>
              <a:rPr lang="es-CL" sz="1600" b="0" i="0" dirty="0" err="1">
                <a:solidFill>
                  <a:schemeClr val="bg1"/>
                </a:solidFill>
                <a:effectLst/>
                <a:latin typeface="Calibri" panose="020F0502020204030204" pitchFamily="34" charset="0"/>
                <a:cs typeface="Calibri" panose="020F0502020204030204" pitchFamily="34" charset="0"/>
              </a:rPr>
              <a:t>Lorem</a:t>
            </a:r>
            <a:r>
              <a:rPr lang="es-CL" sz="1600" b="0" i="0" dirty="0">
                <a:solidFill>
                  <a:schemeClr val="bg1"/>
                </a:solidFill>
                <a:effectLst/>
                <a:latin typeface="Calibri" panose="020F0502020204030204" pitchFamily="34" charset="0"/>
                <a:cs typeface="Calibri" panose="020F0502020204030204" pitchFamily="34" charset="0"/>
              </a:rPr>
              <a:t> </a:t>
            </a:r>
            <a:r>
              <a:rPr lang="es-CL" sz="1600" b="0" i="0" dirty="0" err="1">
                <a:solidFill>
                  <a:schemeClr val="bg1"/>
                </a:solidFill>
                <a:effectLst/>
                <a:latin typeface="Calibri" panose="020F0502020204030204" pitchFamily="34" charset="0"/>
                <a:cs typeface="Calibri" panose="020F0502020204030204" pitchFamily="34" charset="0"/>
              </a:rPr>
              <a:t>Ipsum</a:t>
            </a:r>
            <a:r>
              <a:rPr lang="es-CL" sz="1600" b="0" i="0" dirty="0">
                <a:solidFill>
                  <a:schemeClr val="bg1"/>
                </a:solidFill>
                <a:effectLst/>
                <a:latin typeface="Calibri" panose="020F0502020204030204" pitchFamily="34" charset="0"/>
                <a:cs typeface="Calibri" panose="020F0502020204030204" pitchFamily="34" charset="0"/>
              </a:rPr>
              <a:t> ha sido el texto de relleno estándar de las industrias desde el año 1500, cuando un impresor (N. del T. persona que se dedica a la imprenta) desconocido usó una galería de textos y los mezcló de tal manera que logró hacer un libro de textos espécimen. </a:t>
            </a:r>
          </a:p>
          <a:p>
            <a:pPr algn="just"/>
            <a:endParaRPr lang="es-CL" sz="1600" dirty="0">
              <a:solidFill>
                <a:schemeClr val="bg1"/>
              </a:solidFill>
              <a:latin typeface="Calibri" panose="020F0502020204030204" pitchFamily="34" charset="0"/>
              <a:cs typeface="Calibri" panose="020F0502020204030204" pitchFamily="34" charset="0"/>
            </a:endParaRPr>
          </a:p>
          <a:p>
            <a:pPr algn="just"/>
            <a:r>
              <a:rPr lang="es-CL" sz="1600" b="0" i="0" dirty="0">
                <a:solidFill>
                  <a:schemeClr val="bg1"/>
                </a:solidFill>
                <a:effectLst/>
                <a:latin typeface="Calibri" panose="020F0502020204030204" pitchFamily="34" charset="0"/>
                <a:cs typeface="Calibri" panose="020F0502020204030204" pitchFamily="34" charset="0"/>
              </a:rPr>
              <a:t>No sólo sobrevivió 500 años, sino que también ingresó como texto de relleno en documentos electrónicos, quedando esencialmente igual al original. Fue popularizado en los 60s con la creación de las hojas "Letraset", las cuales contenían pasajes de </a:t>
            </a:r>
            <a:r>
              <a:rPr lang="es-CL" sz="1600" b="0" i="0" dirty="0" err="1">
                <a:solidFill>
                  <a:schemeClr val="bg1"/>
                </a:solidFill>
                <a:effectLst/>
                <a:latin typeface="Calibri" panose="020F0502020204030204" pitchFamily="34" charset="0"/>
                <a:cs typeface="Calibri" panose="020F0502020204030204" pitchFamily="34" charset="0"/>
              </a:rPr>
              <a:t>Lorem</a:t>
            </a:r>
            <a:r>
              <a:rPr lang="es-CL" sz="1600" b="0" i="0" dirty="0">
                <a:solidFill>
                  <a:schemeClr val="bg1"/>
                </a:solidFill>
                <a:effectLst/>
                <a:latin typeface="Calibri" panose="020F0502020204030204" pitchFamily="34" charset="0"/>
                <a:cs typeface="Calibri" panose="020F0502020204030204" pitchFamily="34" charset="0"/>
              </a:rPr>
              <a:t> </a:t>
            </a:r>
            <a:r>
              <a:rPr lang="es-CL" sz="1600" b="0" i="0" dirty="0" err="1">
                <a:solidFill>
                  <a:schemeClr val="bg1"/>
                </a:solidFill>
                <a:effectLst/>
                <a:latin typeface="Calibri" panose="020F0502020204030204" pitchFamily="34" charset="0"/>
                <a:cs typeface="Calibri" panose="020F0502020204030204" pitchFamily="34" charset="0"/>
              </a:rPr>
              <a:t>Ipsum</a:t>
            </a:r>
            <a:r>
              <a:rPr lang="es-CL" sz="1600" b="0" i="0" dirty="0">
                <a:solidFill>
                  <a:schemeClr val="bg1"/>
                </a:solidFill>
                <a:effectLst/>
                <a:latin typeface="Calibri" panose="020F0502020204030204" pitchFamily="34" charset="0"/>
                <a:cs typeface="Calibri" panose="020F0502020204030204" pitchFamily="34" charset="0"/>
              </a:rPr>
              <a:t>, y más recientemente con software de autoedición, como por ejemplo </a:t>
            </a:r>
            <a:r>
              <a:rPr lang="es-CL" sz="1600" b="0" i="0" dirty="0" err="1">
                <a:solidFill>
                  <a:schemeClr val="bg1"/>
                </a:solidFill>
                <a:effectLst/>
                <a:latin typeface="Calibri" panose="020F0502020204030204" pitchFamily="34" charset="0"/>
                <a:cs typeface="Calibri" panose="020F0502020204030204" pitchFamily="34" charset="0"/>
              </a:rPr>
              <a:t>Aldus</a:t>
            </a:r>
            <a:r>
              <a:rPr lang="es-CL" sz="1600" b="0" i="0" dirty="0">
                <a:solidFill>
                  <a:schemeClr val="bg1"/>
                </a:solidFill>
                <a:effectLst/>
                <a:latin typeface="Calibri" panose="020F0502020204030204" pitchFamily="34" charset="0"/>
                <a:cs typeface="Calibri" panose="020F0502020204030204" pitchFamily="34" charset="0"/>
              </a:rPr>
              <a:t> PageMaker, el cual incluye versiones de </a:t>
            </a:r>
            <a:r>
              <a:rPr lang="es-CL" sz="1600" b="0" i="0" dirty="0" err="1">
                <a:solidFill>
                  <a:schemeClr val="bg1"/>
                </a:solidFill>
                <a:effectLst/>
                <a:latin typeface="Calibri" panose="020F0502020204030204" pitchFamily="34" charset="0"/>
                <a:cs typeface="Calibri" panose="020F0502020204030204" pitchFamily="34" charset="0"/>
              </a:rPr>
              <a:t>Lorem</a:t>
            </a:r>
            <a:r>
              <a:rPr lang="es-CL" sz="1600" b="0" i="0" dirty="0">
                <a:solidFill>
                  <a:schemeClr val="bg1"/>
                </a:solidFill>
                <a:effectLst/>
                <a:latin typeface="Calibri" panose="020F0502020204030204" pitchFamily="34" charset="0"/>
                <a:cs typeface="Calibri" panose="020F0502020204030204" pitchFamily="34" charset="0"/>
              </a:rPr>
              <a:t> </a:t>
            </a:r>
            <a:r>
              <a:rPr lang="es-CL" sz="1600" b="0" i="0" dirty="0" err="1">
                <a:solidFill>
                  <a:schemeClr val="bg1"/>
                </a:solidFill>
                <a:effectLst/>
                <a:latin typeface="Calibri" panose="020F0502020204030204" pitchFamily="34" charset="0"/>
                <a:cs typeface="Calibri" panose="020F0502020204030204" pitchFamily="34" charset="0"/>
              </a:rPr>
              <a:t>Ipsum</a:t>
            </a:r>
            <a:r>
              <a:rPr lang="es-CL" sz="1600" b="0" i="0" dirty="0">
                <a:solidFill>
                  <a:schemeClr val="bg1"/>
                </a:solidFill>
                <a:effectLst/>
                <a:latin typeface="Calibri" panose="020F0502020204030204" pitchFamily="34" charset="0"/>
                <a:cs typeface="Calibri" panose="020F0502020204030204" pitchFamily="34" charset="0"/>
              </a:rPr>
              <a:t>.</a:t>
            </a:r>
          </a:p>
        </p:txBody>
      </p:sp>
      <p:sp>
        <p:nvSpPr>
          <p:cNvPr id="6" name="Google Shape;257;p5">
            <a:extLst>
              <a:ext uri="{FF2B5EF4-FFF2-40B4-BE49-F238E27FC236}">
                <a16:creationId xmlns:a16="http://schemas.microsoft.com/office/drawing/2014/main" id="{D9D158C6-B899-4CBF-C0E0-257331C7B1B3}"/>
              </a:ext>
            </a:extLst>
          </p:cNvPr>
          <p:cNvSpPr txBox="1"/>
          <p:nvPr/>
        </p:nvSpPr>
        <p:spPr>
          <a:xfrm>
            <a:off x="1470750" y="2019582"/>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chemeClr val="bg1"/>
                </a:solidFill>
                <a:latin typeface="Calibri"/>
                <a:ea typeface="Calibri"/>
                <a:cs typeface="Calibri"/>
                <a:sym typeface="Calibri"/>
              </a:rPr>
              <a:t>Lorem Ipsum </a:t>
            </a:r>
            <a:r>
              <a:rPr lang="en-ID" sz="3600" b="1" dirty="0" err="1">
                <a:solidFill>
                  <a:schemeClr val="bg1"/>
                </a:solidFill>
                <a:latin typeface="Calibri"/>
                <a:ea typeface="Calibri"/>
                <a:cs typeface="Calibri"/>
                <a:sym typeface="Calibri"/>
              </a:rPr>
              <a:t>est</a:t>
            </a:r>
            <a:r>
              <a:rPr lang="en-ID" sz="3600" b="1" dirty="0">
                <a:solidFill>
                  <a:schemeClr val="bg1"/>
                </a:solidFill>
                <a:latin typeface="Calibri"/>
                <a:ea typeface="Calibri"/>
                <a:cs typeface="Calibri"/>
                <a:sym typeface="Calibri"/>
              </a:rPr>
              <a:t> Lorem Ipsum </a:t>
            </a:r>
            <a:r>
              <a:rPr lang="en-ID" sz="3600" b="1" dirty="0" err="1">
                <a:solidFill>
                  <a:schemeClr val="bg1"/>
                </a:solidFill>
                <a:latin typeface="Calibri"/>
                <a:ea typeface="Calibri"/>
                <a:cs typeface="Calibri"/>
                <a:sym typeface="Calibri"/>
              </a:rPr>
              <a:t>est</a:t>
            </a:r>
            <a:endParaRPr lang="en-ID" sz="3600" b="1" dirty="0">
              <a:solidFill>
                <a:schemeClr val="bg1"/>
              </a:solidFill>
              <a:latin typeface="Calibri"/>
              <a:ea typeface="Calibri"/>
              <a:cs typeface="Calibri"/>
              <a:sym typeface="Calibri"/>
            </a:endParaRPr>
          </a:p>
        </p:txBody>
      </p:sp>
      <p:pic>
        <p:nvPicPr>
          <p:cNvPr id="7" name="Imagen 6">
            <a:extLst>
              <a:ext uri="{FF2B5EF4-FFF2-40B4-BE49-F238E27FC236}">
                <a16:creationId xmlns:a16="http://schemas.microsoft.com/office/drawing/2014/main" id="{FEC2687E-6DD7-424C-8E4A-9C9FBBE38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15877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01D137-E2EF-46C9-BCCE-614B6CBFB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pic>
        <p:nvPicPr>
          <p:cNvPr id="6" name="Imagen 5">
            <a:extLst>
              <a:ext uri="{FF2B5EF4-FFF2-40B4-BE49-F238E27FC236}">
                <a16:creationId xmlns:a16="http://schemas.microsoft.com/office/drawing/2014/main" id="{9F437826-6835-4E81-BAB2-2E1D07B49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27" b="8626"/>
          <a:stretch/>
        </p:blipFill>
        <p:spPr>
          <a:xfrm>
            <a:off x="0" y="957649"/>
            <a:ext cx="12192000" cy="5900351"/>
          </a:xfrm>
          <a:prstGeom prst="rect">
            <a:avLst/>
          </a:prstGeom>
        </p:spPr>
      </p:pic>
    </p:spTree>
    <p:extLst>
      <p:ext uri="{BB962C8B-B14F-4D97-AF65-F5344CB8AC3E}">
        <p14:creationId xmlns:p14="http://schemas.microsoft.com/office/powerpoint/2010/main" val="130577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3" name="Google Shape;256;p5">
            <a:extLst>
              <a:ext uri="{FF2B5EF4-FFF2-40B4-BE49-F238E27FC236}">
                <a16:creationId xmlns:a16="http://schemas.microsoft.com/office/drawing/2014/main" id="{74998E0C-843C-AEDC-1DFF-F932EA40BE2A}"/>
              </a:ext>
            </a:extLst>
          </p:cNvPr>
          <p:cNvSpPr txBox="1"/>
          <p:nvPr/>
        </p:nvSpPr>
        <p:spPr>
          <a:xfrm>
            <a:off x="2198303" y="5034040"/>
            <a:ext cx="2266435" cy="738623"/>
          </a:xfrm>
          <a:prstGeom prst="rect">
            <a:avLst/>
          </a:prstGeom>
          <a:noFill/>
          <a:ln>
            <a:noFill/>
          </a:ln>
        </p:spPr>
        <p:txBody>
          <a:bodyPr spcFirstLastPara="1" wrap="square" lIns="91425" tIns="45700" rIns="91425" bIns="45700" anchor="t" anchorCtr="0">
            <a:spAutoFit/>
          </a:bodyPr>
          <a:lstStyle/>
          <a:p>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dirty="0">
                <a:solidFill>
                  <a:srgbClr val="000000"/>
                </a:solidFill>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5" name="Google Shape;256;p5">
            <a:extLst>
              <a:ext uri="{FF2B5EF4-FFF2-40B4-BE49-F238E27FC236}">
                <a16:creationId xmlns:a16="http://schemas.microsoft.com/office/drawing/2014/main" id="{088698FB-E16B-7AF1-6408-44FF2CC2A013}"/>
              </a:ext>
            </a:extLst>
          </p:cNvPr>
          <p:cNvSpPr txBox="1"/>
          <p:nvPr/>
        </p:nvSpPr>
        <p:spPr>
          <a:xfrm>
            <a:off x="4995123" y="5034040"/>
            <a:ext cx="2266435" cy="1169511"/>
          </a:xfrm>
          <a:prstGeom prst="rect">
            <a:avLst/>
          </a:prstGeom>
          <a:noFill/>
          <a:ln>
            <a:noFill/>
          </a:ln>
        </p:spPr>
        <p:txBody>
          <a:bodyPr spcFirstLastPara="1" wrap="square" lIns="91425" tIns="45700" rIns="91425" bIns="45700" anchor="t" anchorCtr="0">
            <a:spAutoFit/>
          </a:bodyPr>
          <a:lstStyle/>
          <a:p>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ut labore et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dolore</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magna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aliqua</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6" name="Google Shape;256;p5">
            <a:extLst>
              <a:ext uri="{FF2B5EF4-FFF2-40B4-BE49-F238E27FC236}">
                <a16:creationId xmlns:a16="http://schemas.microsoft.com/office/drawing/2014/main" id="{6920DB78-2DE4-121E-1ECB-A3813874F21E}"/>
              </a:ext>
            </a:extLst>
          </p:cNvPr>
          <p:cNvSpPr txBox="1"/>
          <p:nvPr/>
        </p:nvSpPr>
        <p:spPr>
          <a:xfrm>
            <a:off x="7790937" y="5034040"/>
            <a:ext cx="2266436" cy="954067"/>
          </a:xfrm>
          <a:prstGeom prst="rect">
            <a:avLst/>
          </a:prstGeom>
          <a:noFill/>
          <a:ln>
            <a:noFill/>
          </a:ln>
        </p:spPr>
        <p:txBody>
          <a:bodyPr spcFirstLastPara="1" wrap="square" lIns="91425" tIns="45700" rIns="91425" bIns="45700" anchor="t" anchorCtr="0">
            <a:spAutoFit/>
          </a:bodyPr>
          <a:lstStyle/>
          <a:p>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7" name="Google Shape;257;p5">
            <a:extLst>
              <a:ext uri="{FF2B5EF4-FFF2-40B4-BE49-F238E27FC236}">
                <a16:creationId xmlns:a16="http://schemas.microsoft.com/office/drawing/2014/main" id="{8B064ADC-765B-4FF8-3422-AED843130EDB}"/>
              </a:ext>
            </a:extLst>
          </p:cNvPr>
          <p:cNvSpPr txBox="1"/>
          <p:nvPr/>
        </p:nvSpPr>
        <p:spPr>
          <a:xfrm>
            <a:off x="1714590" y="1697499"/>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est</a:t>
            </a:r>
            <a:r>
              <a:rPr lang="en-ID" sz="3600" b="1" dirty="0">
                <a:solidFill>
                  <a:srgbClr val="0078B9"/>
                </a:solidFill>
                <a:latin typeface="Calibri"/>
                <a:ea typeface="Calibri"/>
                <a:cs typeface="Calibri"/>
                <a:sym typeface="Calibri"/>
              </a:rPr>
              <a:t> Lorem Ipsum </a:t>
            </a:r>
            <a:r>
              <a:rPr lang="en-ID" sz="3600" b="1" dirty="0" err="1">
                <a:solidFill>
                  <a:srgbClr val="0078B9"/>
                </a:solidFill>
                <a:latin typeface="Calibri"/>
                <a:ea typeface="Calibri"/>
                <a:cs typeface="Calibri"/>
                <a:sym typeface="Calibri"/>
              </a:rPr>
              <a:t>est</a:t>
            </a:r>
            <a:endParaRPr lang="en-ID" sz="3600" b="1" dirty="0">
              <a:solidFill>
                <a:srgbClr val="0078B9"/>
              </a:solidFill>
              <a:latin typeface="Calibri"/>
              <a:ea typeface="Calibri"/>
              <a:cs typeface="Calibri"/>
              <a:sym typeface="Calibri"/>
            </a:endParaRPr>
          </a:p>
        </p:txBody>
      </p:sp>
      <p:sp>
        <p:nvSpPr>
          <p:cNvPr id="8" name="Rectángulo redondeado 7">
            <a:extLst>
              <a:ext uri="{FF2B5EF4-FFF2-40B4-BE49-F238E27FC236}">
                <a16:creationId xmlns:a16="http://schemas.microsoft.com/office/drawing/2014/main" id="{B4E71CE6-C472-C5F7-EEA0-617D51D667E2}"/>
              </a:ext>
            </a:extLst>
          </p:cNvPr>
          <p:cNvSpPr/>
          <p:nvPr/>
        </p:nvSpPr>
        <p:spPr>
          <a:xfrm>
            <a:off x="2198303" y="2733753"/>
            <a:ext cx="2267442" cy="2289324"/>
          </a:xfrm>
          <a:prstGeom prst="roundRect">
            <a:avLst>
              <a:gd name="adj" fmla="val 6297"/>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ectángulo redondeado 10">
            <a:extLst>
              <a:ext uri="{FF2B5EF4-FFF2-40B4-BE49-F238E27FC236}">
                <a16:creationId xmlns:a16="http://schemas.microsoft.com/office/drawing/2014/main" id="{B4E71CE6-C472-C5F7-EEA0-617D51D667E2}"/>
              </a:ext>
            </a:extLst>
          </p:cNvPr>
          <p:cNvSpPr/>
          <p:nvPr/>
        </p:nvSpPr>
        <p:spPr>
          <a:xfrm>
            <a:off x="5026170" y="2699886"/>
            <a:ext cx="2267442" cy="2289324"/>
          </a:xfrm>
          <a:prstGeom prst="roundRect">
            <a:avLst>
              <a:gd name="adj" fmla="val 6297"/>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redondeado 11">
            <a:extLst>
              <a:ext uri="{FF2B5EF4-FFF2-40B4-BE49-F238E27FC236}">
                <a16:creationId xmlns:a16="http://schemas.microsoft.com/office/drawing/2014/main" id="{B4E71CE6-C472-C5F7-EEA0-617D51D667E2}"/>
              </a:ext>
            </a:extLst>
          </p:cNvPr>
          <p:cNvSpPr/>
          <p:nvPr/>
        </p:nvSpPr>
        <p:spPr>
          <a:xfrm>
            <a:off x="7803237" y="2649086"/>
            <a:ext cx="2267442" cy="2289324"/>
          </a:xfrm>
          <a:prstGeom prst="roundRect">
            <a:avLst>
              <a:gd name="adj" fmla="val 6297"/>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0" name="Imagen 9">
            <a:extLst>
              <a:ext uri="{FF2B5EF4-FFF2-40B4-BE49-F238E27FC236}">
                <a16:creationId xmlns:a16="http://schemas.microsoft.com/office/drawing/2014/main" id="{E60D1159-3EE0-4226-830D-3833ECE0B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36350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3" name="Google Shape;256;p5">
            <a:extLst>
              <a:ext uri="{FF2B5EF4-FFF2-40B4-BE49-F238E27FC236}">
                <a16:creationId xmlns:a16="http://schemas.microsoft.com/office/drawing/2014/main" id="{74998E0C-843C-AEDC-1DFF-F932EA40BE2A}"/>
              </a:ext>
            </a:extLst>
          </p:cNvPr>
          <p:cNvSpPr txBox="1"/>
          <p:nvPr/>
        </p:nvSpPr>
        <p:spPr>
          <a:xfrm>
            <a:off x="1993906" y="4548028"/>
            <a:ext cx="2392557" cy="1815841"/>
          </a:xfrm>
          <a:prstGeom prst="rect">
            <a:avLst/>
          </a:prstGeom>
          <a:noFill/>
          <a:ln>
            <a:noFill/>
          </a:ln>
        </p:spPr>
        <p:txBody>
          <a:bodyPr spcFirstLastPara="1" wrap="square" lIns="91425" tIns="45700" rIns="91425" bIns="45700" anchor="t" anchorCtr="0">
            <a:spAutoFit/>
          </a:bodyPr>
          <a:lstStyle/>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p:txBody>
      </p:sp>
      <p:sp>
        <p:nvSpPr>
          <p:cNvPr id="5" name="Google Shape;257;p5">
            <a:extLst>
              <a:ext uri="{FF2B5EF4-FFF2-40B4-BE49-F238E27FC236}">
                <a16:creationId xmlns:a16="http://schemas.microsoft.com/office/drawing/2014/main" id="{80AF09C9-0129-BFC3-82D8-5B4F3D257378}"/>
              </a:ext>
            </a:extLst>
          </p:cNvPr>
          <p:cNvSpPr txBox="1"/>
          <p:nvPr/>
        </p:nvSpPr>
        <p:spPr>
          <a:xfrm>
            <a:off x="2119223" y="3948022"/>
            <a:ext cx="2149813" cy="553957"/>
          </a:xfrm>
          <a:prstGeom prst="rect">
            <a:avLst/>
          </a:prstGeom>
          <a:noFill/>
          <a:ln>
            <a:noFill/>
          </a:ln>
        </p:spPr>
        <p:txBody>
          <a:bodyPr spcFirstLastPara="1" wrap="square" lIns="91425" tIns="45700" rIns="91425" bIns="45700" anchor="t" anchorCtr="0">
            <a:spAutoFit/>
          </a:bodyPr>
          <a:lstStyle/>
          <a:p>
            <a:pPr algn="ctr"/>
            <a:r>
              <a:rPr lang="en-ID" sz="1500" b="1" dirty="0">
                <a:solidFill>
                  <a:srgbClr val="0070C0"/>
                </a:solidFill>
                <a:latin typeface="Calibri"/>
                <a:ea typeface="Calibri"/>
                <a:cs typeface="Calibri"/>
                <a:sym typeface="Calibri"/>
              </a:rPr>
              <a:t>Lorem Ipsum </a:t>
            </a:r>
            <a:r>
              <a:rPr lang="en-ID" sz="1500" b="1" dirty="0" err="1">
                <a:solidFill>
                  <a:srgbClr val="0070C0"/>
                </a:solidFill>
                <a:latin typeface="Calibri"/>
                <a:ea typeface="Calibri"/>
                <a:cs typeface="Calibri"/>
                <a:sym typeface="Calibri"/>
              </a:rPr>
              <a:t>dolor</a:t>
            </a:r>
            <a:r>
              <a:rPr lang="en-ID" sz="1500" b="1" dirty="0">
                <a:solidFill>
                  <a:srgbClr val="0070C0"/>
                </a:solidFill>
                <a:latin typeface="Calibri"/>
                <a:ea typeface="Calibri"/>
                <a:cs typeface="Calibri"/>
                <a:sym typeface="Calibri"/>
              </a:rPr>
              <a:t> sit </a:t>
            </a:r>
            <a:r>
              <a:rPr lang="en-ID" sz="1500" b="1" dirty="0" err="1">
                <a:solidFill>
                  <a:srgbClr val="0070C0"/>
                </a:solidFill>
                <a:latin typeface="Calibri"/>
                <a:ea typeface="Calibri"/>
                <a:cs typeface="Calibri"/>
                <a:sym typeface="Calibri"/>
              </a:rPr>
              <a:t>amet</a:t>
            </a:r>
            <a:r>
              <a:rPr lang="en-ID" sz="1500" b="1" dirty="0">
                <a:solidFill>
                  <a:srgbClr val="0070C0"/>
                </a:solidFill>
                <a:latin typeface="Calibri"/>
                <a:ea typeface="Calibri"/>
                <a:cs typeface="Calibri"/>
                <a:sym typeface="Calibri"/>
              </a:rPr>
              <a:t> Lorem Ipsum </a:t>
            </a:r>
          </a:p>
        </p:txBody>
      </p:sp>
      <p:sp>
        <p:nvSpPr>
          <p:cNvPr id="6" name="Elipse 5">
            <a:extLst>
              <a:ext uri="{FF2B5EF4-FFF2-40B4-BE49-F238E27FC236}">
                <a16:creationId xmlns:a16="http://schemas.microsoft.com/office/drawing/2014/main" id="{755823FF-08A7-BD35-3511-55725D3B9DC0}"/>
              </a:ext>
            </a:extLst>
          </p:cNvPr>
          <p:cNvSpPr/>
          <p:nvPr/>
        </p:nvSpPr>
        <p:spPr>
          <a:xfrm>
            <a:off x="2758433" y="2936471"/>
            <a:ext cx="863501" cy="863501"/>
          </a:xfrm>
          <a:prstGeom prst="ellipse">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a:extLst>
              <a:ext uri="{FF2B5EF4-FFF2-40B4-BE49-F238E27FC236}">
                <a16:creationId xmlns:a16="http://schemas.microsoft.com/office/drawing/2014/main" id="{FD9E3389-D76C-EF1C-746F-C49EA87005DC}"/>
              </a:ext>
            </a:extLst>
          </p:cNvPr>
          <p:cNvPicPr>
            <a:picLocks noChangeAspect="1"/>
          </p:cNvPicPr>
          <p:nvPr/>
        </p:nvPicPr>
        <p:blipFill>
          <a:blip r:embed="rId3">
            <a:duotone>
              <a:schemeClr val="bg2">
                <a:shade val="45000"/>
                <a:satMod val="135000"/>
              </a:schemeClr>
              <a:prstClr val="white"/>
            </a:duotone>
          </a:blip>
          <a:stretch>
            <a:fillRect/>
          </a:stretch>
        </p:blipFill>
        <p:spPr>
          <a:xfrm>
            <a:off x="2954438" y="3109097"/>
            <a:ext cx="464782" cy="487694"/>
          </a:xfrm>
          <a:prstGeom prst="rect">
            <a:avLst/>
          </a:prstGeom>
        </p:spPr>
      </p:pic>
      <p:sp>
        <p:nvSpPr>
          <p:cNvPr id="8" name="Google Shape;256;p5">
            <a:extLst>
              <a:ext uri="{FF2B5EF4-FFF2-40B4-BE49-F238E27FC236}">
                <a16:creationId xmlns:a16="http://schemas.microsoft.com/office/drawing/2014/main" id="{3054285B-2E1F-8A49-38E1-52AD843EB843}"/>
              </a:ext>
            </a:extLst>
          </p:cNvPr>
          <p:cNvSpPr txBox="1"/>
          <p:nvPr/>
        </p:nvSpPr>
        <p:spPr>
          <a:xfrm>
            <a:off x="4805225" y="4532750"/>
            <a:ext cx="2392557" cy="1815841"/>
          </a:xfrm>
          <a:prstGeom prst="rect">
            <a:avLst/>
          </a:prstGeom>
          <a:noFill/>
          <a:ln>
            <a:noFill/>
          </a:ln>
        </p:spPr>
        <p:txBody>
          <a:bodyPr spcFirstLastPara="1" wrap="square" lIns="91425" tIns="45700" rIns="91425" bIns="45700" anchor="t" anchorCtr="0">
            <a:spAutoFit/>
          </a:bodyPr>
          <a:lstStyle/>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p:txBody>
      </p:sp>
      <p:sp>
        <p:nvSpPr>
          <p:cNvPr id="9" name="Google Shape;257;p5">
            <a:extLst>
              <a:ext uri="{FF2B5EF4-FFF2-40B4-BE49-F238E27FC236}">
                <a16:creationId xmlns:a16="http://schemas.microsoft.com/office/drawing/2014/main" id="{78106665-9BC9-85B9-3451-3865D89C3157}"/>
              </a:ext>
            </a:extLst>
          </p:cNvPr>
          <p:cNvSpPr txBox="1"/>
          <p:nvPr/>
        </p:nvSpPr>
        <p:spPr>
          <a:xfrm>
            <a:off x="4930542" y="3932744"/>
            <a:ext cx="2149813" cy="553957"/>
          </a:xfrm>
          <a:prstGeom prst="rect">
            <a:avLst/>
          </a:prstGeom>
          <a:noFill/>
          <a:ln>
            <a:noFill/>
          </a:ln>
        </p:spPr>
        <p:txBody>
          <a:bodyPr spcFirstLastPara="1" wrap="square" lIns="91425" tIns="45700" rIns="91425" bIns="45700" anchor="t" anchorCtr="0">
            <a:spAutoFit/>
          </a:bodyPr>
          <a:lstStyle/>
          <a:p>
            <a:pPr algn="ctr"/>
            <a:r>
              <a:rPr lang="en-ID" sz="1500" b="1" dirty="0">
                <a:solidFill>
                  <a:srgbClr val="0070C0"/>
                </a:solidFill>
                <a:latin typeface="Calibri"/>
                <a:ea typeface="Calibri"/>
                <a:cs typeface="Calibri"/>
                <a:sym typeface="Calibri"/>
              </a:rPr>
              <a:t>Lorem Ipsum </a:t>
            </a:r>
            <a:r>
              <a:rPr lang="en-ID" sz="1500" b="1" dirty="0" err="1">
                <a:solidFill>
                  <a:srgbClr val="0070C0"/>
                </a:solidFill>
                <a:latin typeface="Calibri"/>
                <a:ea typeface="Calibri"/>
                <a:cs typeface="Calibri"/>
                <a:sym typeface="Calibri"/>
              </a:rPr>
              <a:t>dolor</a:t>
            </a:r>
            <a:r>
              <a:rPr lang="en-ID" sz="1500" b="1" dirty="0">
                <a:solidFill>
                  <a:srgbClr val="0070C0"/>
                </a:solidFill>
                <a:latin typeface="Calibri"/>
                <a:ea typeface="Calibri"/>
                <a:cs typeface="Calibri"/>
                <a:sym typeface="Calibri"/>
              </a:rPr>
              <a:t> sit </a:t>
            </a:r>
            <a:r>
              <a:rPr lang="en-ID" sz="1500" b="1" dirty="0" err="1">
                <a:solidFill>
                  <a:srgbClr val="0070C0"/>
                </a:solidFill>
                <a:latin typeface="Calibri"/>
                <a:ea typeface="Calibri"/>
                <a:cs typeface="Calibri"/>
                <a:sym typeface="Calibri"/>
              </a:rPr>
              <a:t>amet</a:t>
            </a:r>
            <a:r>
              <a:rPr lang="en-ID" sz="1500" b="1" dirty="0">
                <a:solidFill>
                  <a:srgbClr val="0070C0"/>
                </a:solidFill>
                <a:latin typeface="Calibri"/>
                <a:ea typeface="Calibri"/>
                <a:cs typeface="Calibri"/>
                <a:sym typeface="Calibri"/>
              </a:rPr>
              <a:t> Lorem Ipsum </a:t>
            </a:r>
          </a:p>
        </p:txBody>
      </p:sp>
      <p:sp>
        <p:nvSpPr>
          <p:cNvPr id="10" name="Elipse 9">
            <a:extLst>
              <a:ext uri="{FF2B5EF4-FFF2-40B4-BE49-F238E27FC236}">
                <a16:creationId xmlns:a16="http://schemas.microsoft.com/office/drawing/2014/main" id="{635596E4-0933-0F63-89D9-E2BDF60449B2}"/>
              </a:ext>
            </a:extLst>
          </p:cNvPr>
          <p:cNvSpPr/>
          <p:nvPr/>
        </p:nvSpPr>
        <p:spPr>
          <a:xfrm>
            <a:off x="5569752" y="2921193"/>
            <a:ext cx="863501" cy="863501"/>
          </a:xfrm>
          <a:prstGeom prst="ellipse">
            <a:avLst/>
          </a:prstGeom>
          <a:solidFill>
            <a:srgbClr val="0070C0"/>
          </a:solidFill>
          <a:ln w="635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a:extLst>
              <a:ext uri="{FF2B5EF4-FFF2-40B4-BE49-F238E27FC236}">
                <a16:creationId xmlns:a16="http://schemas.microsoft.com/office/drawing/2014/main" id="{EA8EB77B-069C-4920-59E9-D2914100700D}"/>
              </a:ext>
            </a:extLst>
          </p:cNvPr>
          <p:cNvPicPr>
            <a:picLocks noChangeAspect="1"/>
          </p:cNvPicPr>
          <p:nvPr/>
        </p:nvPicPr>
        <p:blipFill>
          <a:blip r:embed="rId3">
            <a:duotone>
              <a:schemeClr val="bg2">
                <a:shade val="45000"/>
                <a:satMod val="135000"/>
              </a:schemeClr>
              <a:prstClr val="white"/>
            </a:duotone>
            <a:lum bright="100000" contrast="100000"/>
          </a:blip>
          <a:stretch>
            <a:fillRect/>
          </a:stretch>
        </p:blipFill>
        <p:spPr>
          <a:xfrm>
            <a:off x="5759432" y="3071604"/>
            <a:ext cx="500514" cy="525187"/>
          </a:xfrm>
          <a:prstGeom prst="rect">
            <a:avLst/>
          </a:prstGeom>
        </p:spPr>
      </p:pic>
      <p:sp>
        <p:nvSpPr>
          <p:cNvPr id="12" name="Google Shape;256;p5">
            <a:extLst>
              <a:ext uri="{FF2B5EF4-FFF2-40B4-BE49-F238E27FC236}">
                <a16:creationId xmlns:a16="http://schemas.microsoft.com/office/drawing/2014/main" id="{1B1B4B2A-BE6E-4320-6433-92AEA78FDE3B}"/>
              </a:ext>
            </a:extLst>
          </p:cNvPr>
          <p:cNvSpPr txBox="1"/>
          <p:nvPr/>
        </p:nvSpPr>
        <p:spPr>
          <a:xfrm>
            <a:off x="7573000" y="4528732"/>
            <a:ext cx="2392557" cy="1815841"/>
          </a:xfrm>
          <a:prstGeom prst="rect">
            <a:avLst/>
          </a:prstGeom>
          <a:noFill/>
          <a:ln>
            <a:noFill/>
          </a:ln>
        </p:spPr>
        <p:txBody>
          <a:bodyPr spcFirstLastPara="1" wrap="square" lIns="91425" tIns="45700" rIns="91425" bIns="45700" anchor="t" anchorCtr="0">
            <a:spAutoFit/>
          </a:bodyPr>
          <a:lstStyle/>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p:txBody>
      </p:sp>
      <p:sp>
        <p:nvSpPr>
          <p:cNvPr id="13" name="Google Shape;257;p5">
            <a:extLst>
              <a:ext uri="{FF2B5EF4-FFF2-40B4-BE49-F238E27FC236}">
                <a16:creationId xmlns:a16="http://schemas.microsoft.com/office/drawing/2014/main" id="{44C83786-A85F-2F50-8055-E50C7578DA53}"/>
              </a:ext>
            </a:extLst>
          </p:cNvPr>
          <p:cNvSpPr txBox="1"/>
          <p:nvPr/>
        </p:nvSpPr>
        <p:spPr>
          <a:xfrm>
            <a:off x="7698317" y="3928726"/>
            <a:ext cx="2149813" cy="553957"/>
          </a:xfrm>
          <a:prstGeom prst="rect">
            <a:avLst/>
          </a:prstGeom>
          <a:noFill/>
          <a:ln>
            <a:noFill/>
          </a:ln>
        </p:spPr>
        <p:txBody>
          <a:bodyPr spcFirstLastPara="1" wrap="square" lIns="91425" tIns="45700" rIns="91425" bIns="45700" anchor="t" anchorCtr="0">
            <a:spAutoFit/>
          </a:bodyPr>
          <a:lstStyle/>
          <a:p>
            <a:pPr algn="ctr"/>
            <a:r>
              <a:rPr lang="en-ID" sz="1500" b="1" dirty="0">
                <a:solidFill>
                  <a:srgbClr val="0070C0"/>
                </a:solidFill>
                <a:latin typeface="Calibri"/>
                <a:ea typeface="Calibri"/>
                <a:cs typeface="Calibri"/>
                <a:sym typeface="Calibri"/>
              </a:rPr>
              <a:t>Lorem Ipsum </a:t>
            </a:r>
            <a:r>
              <a:rPr lang="en-ID" sz="1500" b="1" dirty="0" err="1">
                <a:solidFill>
                  <a:srgbClr val="0070C0"/>
                </a:solidFill>
                <a:latin typeface="Calibri"/>
                <a:ea typeface="Calibri"/>
                <a:cs typeface="Calibri"/>
                <a:sym typeface="Calibri"/>
              </a:rPr>
              <a:t>dolor</a:t>
            </a:r>
            <a:r>
              <a:rPr lang="en-ID" sz="1500" b="1" dirty="0">
                <a:solidFill>
                  <a:srgbClr val="0070C0"/>
                </a:solidFill>
                <a:latin typeface="Calibri"/>
                <a:ea typeface="Calibri"/>
                <a:cs typeface="Calibri"/>
                <a:sym typeface="Calibri"/>
              </a:rPr>
              <a:t> sit </a:t>
            </a:r>
            <a:r>
              <a:rPr lang="en-ID" sz="1500" b="1" dirty="0" err="1">
                <a:solidFill>
                  <a:srgbClr val="0070C0"/>
                </a:solidFill>
                <a:latin typeface="Calibri"/>
                <a:ea typeface="Calibri"/>
                <a:cs typeface="Calibri"/>
                <a:sym typeface="Calibri"/>
              </a:rPr>
              <a:t>amet</a:t>
            </a:r>
            <a:r>
              <a:rPr lang="en-ID" sz="1500" b="1" dirty="0">
                <a:solidFill>
                  <a:srgbClr val="0070C0"/>
                </a:solidFill>
                <a:latin typeface="Calibri"/>
                <a:ea typeface="Calibri"/>
                <a:cs typeface="Calibri"/>
                <a:sym typeface="Calibri"/>
              </a:rPr>
              <a:t> Lorem Ipsum </a:t>
            </a:r>
          </a:p>
        </p:txBody>
      </p:sp>
      <p:pic>
        <p:nvPicPr>
          <p:cNvPr id="14" name="Imagen 13">
            <a:extLst>
              <a:ext uri="{FF2B5EF4-FFF2-40B4-BE49-F238E27FC236}">
                <a16:creationId xmlns:a16="http://schemas.microsoft.com/office/drawing/2014/main" id="{47D12FD0-55D4-A68D-354E-858EEE164A51}"/>
              </a:ext>
            </a:extLst>
          </p:cNvPr>
          <p:cNvPicPr>
            <a:picLocks noChangeAspect="1"/>
          </p:cNvPicPr>
          <p:nvPr/>
        </p:nvPicPr>
        <p:blipFill>
          <a:blip r:embed="rId3">
            <a:duotone>
              <a:schemeClr val="bg2">
                <a:shade val="45000"/>
                <a:satMod val="135000"/>
              </a:schemeClr>
              <a:prstClr val="white"/>
            </a:duotone>
          </a:blip>
          <a:stretch>
            <a:fillRect/>
          </a:stretch>
        </p:blipFill>
        <p:spPr>
          <a:xfrm>
            <a:off x="8337527" y="2878628"/>
            <a:ext cx="863500" cy="906066"/>
          </a:xfrm>
          <a:prstGeom prst="rect">
            <a:avLst/>
          </a:prstGeom>
        </p:spPr>
      </p:pic>
      <p:sp>
        <p:nvSpPr>
          <p:cNvPr id="15" name="Google Shape;257;p5">
            <a:extLst>
              <a:ext uri="{FF2B5EF4-FFF2-40B4-BE49-F238E27FC236}">
                <a16:creationId xmlns:a16="http://schemas.microsoft.com/office/drawing/2014/main" id="{94FA3501-D9B6-229F-B00D-126FE5C7F5AF}"/>
              </a:ext>
            </a:extLst>
          </p:cNvPr>
          <p:cNvSpPr txBox="1"/>
          <p:nvPr/>
        </p:nvSpPr>
        <p:spPr>
          <a:xfrm>
            <a:off x="1571624" y="1752895"/>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est</a:t>
            </a:r>
            <a:r>
              <a:rPr lang="en-ID" sz="3600" b="1" dirty="0">
                <a:solidFill>
                  <a:srgbClr val="0078B9"/>
                </a:solidFill>
                <a:latin typeface="Calibri"/>
                <a:ea typeface="Calibri"/>
                <a:cs typeface="Calibri"/>
                <a:sym typeface="Calibri"/>
              </a:rPr>
              <a:t> Lorem Ipsum </a:t>
            </a:r>
            <a:r>
              <a:rPr lang="en-ID" sz="3600" b="1" dirty="0" err="1">
                <a:solidFill>
                  <a:srgbClr val="0078B9"/>
                </a:solidFill>
                <a:latin typeface="Calibri"/>
                <a:ea typeface="Calibri"/>
                <a:cs typeface="Calibri"/>
                <a:sym typeface="Calibri"/>
              </a:rPr>
              <a:t>est</a:t>
            </a:r>
            <a:endParaRPr lang="en-ID" sz="3600" b="1" dirty="0">
              <a:solidFill>
                <a:srgbClr val="0078B9"/>
              </a:solidFill>
              <a:latin typeface="Calibri"/>
              <a:ea typeface="Calibri"/>
              <a:cs typeface="Calibri"/>
              <a:sym typeface="Calibri"/>
            </a:endParaRPr>
          </a:p>
        </p:txBody>
      </p:sp>
      <p:pic>
        <p:nvPicPr>
          <p:cNvPr id="16" name="Imagen 15">
            <a:extLst>
              <a:ext uri="{FF2B5EF4-FFF2-40B4-BE49-F238E27FC236}">
                <a16:creationId xmlns:a16="http://schemas.microsoft.com/office/drawing/2014/main" id="{2E5F87BC-1C52-452D-A460-9D673139F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79100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6;p5">
            <a:extLst>
              <a:ext uri="{FF2B5EF4-FFF2-40B4-BE49-F238E27FC236}">
                <a16:creationId xmlns:a16="http://schemas.microsoft.com/office/drawing/2014/main" id="{088698FB-E16B-7AF1-6408-44FF2CC2A013}"/>
              </a:ext>
            </a:extLst>
          </p:cNvPr>
          <p:cNvSpPr txBox="1"/>
          <p:nvPr/>
        </p:nvSpPr>
        <p:spPr>
          <a:xfrm>
            <a:off x="3571431" y="3135604"/>
            <a:ext cx="6830499" cy="1384954"/>
          </a:xfrm>
          <a:prstGeom prst="rect">
            <a:avLst/>
          </a:prstGeom>
          <a:noFill/>
          <a:ln>
            <a:noFill/>
          </a:ln>
        </p:spPr>
        <p:txBody>
          <a:bodyPr spcFirstLastPara="1" wrap="square" lIns="91425" tIns="45700" rIns="91425" bIns="45700" anchor="t" anchorCtr="0">
            <a:spAutoFit/>
          </a:bodyPr>
          <a:lstStyle/>
          <a:p>
            <a:pPr algn="just"/>
            <a:r>
              <a:rPr lang="es-CL" sz="1400" dirty="0" err="1">
                <a:effectLst/>
                <a:latin typeface="Calibri" panose="020F0502020204030204" pitchFamily="34" charset="0"/>
                <a:cs typeface="Calibri" panose="020F0502020204030204" pitchFamily="34" charset="0"/>
              </a:rPr>
              <a:t>Lorem</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ipsum</a:t>
            </a:r>
            <a:r>
              <a:rPr lang="es-CL" sz="1400" dirty="0">
                <a:effectLst/>
                <a:latin typeface="Calibri" panose="020F0502020204030204" pitchFamily="34" charset="0"/>
                <a:cs typeface="Calibri" panose="020F0502020204030204" pitchFamily="34" charset="0"/>
              </a:rPr>
              <a:t> dolor </a:t>
            </a:r>
            <a:r>
              <a:rPr lang="es-CL" sz="1400" dirty="0" err="1">
                <a:effectLst/>
                <a:latin typeface="Calibri" panose="020F0502020204030204" pitchFamily="34" charset="0"/>
                <a:cs typeface="Calibri" panose="020F0502020204030204" pitchFamily="34" charset="0"/>
              </a:rPr>
              <a:t>sit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amet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consectetur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adipiscing</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elit</a:t>
            </a:r>
            <a:r>
              <a:rPr lang="es-CL" sz="1400" dirty="0">
                <a:effectLst/>
                <a:latin typeface="Calibri" panose="020F0502020204030204" pitchFamily="34" charset="0"/>
                <a:cs typeface="Calibri" panose="020F0502020204030204" pitchFamily="34" charset="0"/>
              </a:rPr>
              <a:t>, sed do </a:t>
            </a:r>
            <a:r>
              <a:rPr lang="es-CL" sz="1400" dirty="0" err="1">
                <a:effectLst/>
                <a:latin typeface="Calibri" panose="020F0502020204030204" pitchFamily="34" charset="0"/>
                <a:cs typeface="Calibri" panose="020F0502020204030204" pitchFamily="34" charset="0"/>
              </a:rPr>
              <a:t>eiusmod</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tempor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incididunt</a:t>
            </a:r>
            <a:r>
              <a:rPr lang="es-CL" sz="1400" dirty="0">
                <a:effectLst/>
                <a:latin typeface="Calibri" panose="020F0502020204030204" pitchFamily="34" charset="0"/>
                <a:cs typeface="Calibri" panose="020F0502020204030204" pitchFamily="34" charset="0"/>
              </a:rPr>
              <a:t> ut labore et </a:t>
            </a:r>
            <a:r>
              <a:rPr lang="es-CL" sz="1400" dirty="0" err="1">
                <a:effectLst/>
                <a:latin typeface="Calibri" panose="020F0502020204030204" pitchFamily="34" charset="0"/>
                <a:cs typeface="Calibri" panose="020F0502020204030204" pitchFamily="34" charset="0"/>
              </a:rPr>
              <a:t>dolore</a:t>
            </a:r>
            <a:r>
              <a:rPr lang="es-CL" sz="1400" dirty="0">
                <a:effectLst/>
                <a:latin typeface="Calibri" panose="020F0502020204030204" pitchFamily="34" charset="0"/>
                <a:cs typeface="Calibri" panose="020F0502020204030204" pitchFamily="34" charset="0"/>
              </a:rPr>
              <a:t> magna </a:t>
            </a:r>
            <a:r>
              <a:rPr lang="es-CL" sz="1400" dirty="0" err="1">
                <a:effectLst/>
                <a:latin typeface="Calibri" panose="020F0502020204030204" pitchFamily="34" charset="0"/>
                <a:cs typeface="Calibri" panose="020F0502020204030204" pitchFamily="34" charset="0"/>
              </a:rPr>
              <a:t>aliqua</a:t>
            </a:r>
            <a:r>
              <a:rPr lang="es-CL" sz="1400" dirty="0">
                <a:effectLst/>
                <a:latin typeface="Calibri" panose="020F0502020204030204" pitchFamily="34" charset="0"/>
                <a:cs typeface="Calibri" panose="020F0502020204030204" pitchFamily="34" charset="0"/>
              </a:rPr>
              <a:t>. Ut </a:t>
            </a:r>
            <a:r>
              <a:rPr lang="es-CL" sz="1400" dirty="0" err="1">
                <a:effectLst/>
                <a:latin typeface="Calibri" panose="020F0502020204030204" pitchFamily="34" charset="0"/>
                <a:cs typeface="Calibri" panose="020F0502020204030204" pitchFamily="34" charset="0"/>
              </a:rPr>
              <a:t>enim</a:t>
            </a:r>
            <a:r>
              <a:rPr lang="es-CL" sz="1400" dirty="0">
                <a:effectLst/>
                <a:latin typeface="Calibri" panose="020F0502020204030204" pitchFamily="34" charset="0"/>
                <a:cs typeface="Calibri" panose="020F0502020204030204" pitchFamily="34" charset="0"/>
              </a:rPr>
              <a:t> ad </a:t>
            </a:r>
            <a:r>
              <a:rPr lang="es-CL" sz="1400" dirty="0" err="1">
                <a:effectLst/>
                <a:latin typeface="Calibri" panose="020F0502020204030204" pitchFamily="34" charset="0"/>
                <a:cs typeface="Calibri" panose="020F0502020204030204" pitchFamily="34" charset="0"/>
              </a:rPr>
              <a:t>minim</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veniam</a:t>
            </a:r>
            <a:r>
              <a:rPr lang="es-CL" sz="1400" dirty="0">
                <a:effectLst/>
                <a:latin typeface="Calibri" panose="020F0502020204030204" pitchFamily="34" charset="0"/>
                <a:cs typeface="Calibri" panose="020F0502020204030204" pitchFamily="34" charset="0"/>
              </a:rPr>
              <a:t>, quis </a:t>
            </a:r>
            <a:r>
              <a:rPr lang="es-CL" sz="1400" dirty="0" err="1">
                <a:effectLst/>
                <a:latin typeface="Calibri" panose="020F0502020204030204" pitchFamily="34" charset="0"/>
                <a:cs typeface="Calibri" panose="020F0502020204030204" pitchFamily="34" charset="0"/>
              </a:rPr>
              <a:t>nostrud</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exercitation</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ullamco</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laboris</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nisi</a:t>
            </a:r>
            <a:r>
              <a:rPr lang="es-CL" sz="1400" dirty="0">
                <a:effectLst/>
                <a:latin typeface="Calibri" panose="020F0502020204030204" pitchFamily="34" charset="0"/>
                <a:cs typeface="Calibri" panose="020F0502020204030204" pitchFamily="34" charset="0"/>
              </a:rPr>
              <a:t> ut </a:t>
            </a:r>
            <a:r>
              <a:rPr lang="es-CL" sz="1400" dirty="0" err="1">
                <a:effectLst/>
                <a:latin typeface="Calibri" panose="020F0502020204030204" pitchFamily="34" charset="0"/>
                <a:cs typeface="Calibri" panose="020F0502020204030204" pitchFamily="34" charset="0"/>
              </a:rPr>
              <a:t>aliquip</a:t>
            </a:r>
            <a:r>
              <a:rPr lang="es-CL" sz="1400" dirty="0">
                <a:effectLst/>
                <a:latin typeface="Calibri" panose="020F0502020204030204" pitchFamily="34" charset="0"/>
                <a:cs typeface="Calibri" panose="020F0502020204030204" pitchFamily="34" charset="0"/>
              </a:rPr>
              <a:t> ex </a:t>
            </a:r>
            <a:r>
              <a:rPr lang="es-CL" sz="1400" dirty="0" err="1">
                <a:effectLst/>
                <a:latin typeface="Calibri" panose="020F0502020204030204" pitchFamily="34" charset="0"/>
                <a:cs typeface="Calibri" panose="020F0502020204030204" pitchFamily="34" charset="0"/>
              </a:rPr>
              <a:t>ea</a:t>
            </a:r>
            <a:r>
              <a:rPr lang="es-CL" sz="1400" dirty="0">
                <a:effectLst/>
                <a:latin typeface="Calibri" panose="020F0502020204030204" pitchFamily="34" charset="0"/>
                <a:cs typeface="Calibri" panose="020F0502020204030204" pitchFamily="34" charset="0"/>
              </a:rPr>
              <a:t> commodo </a:t>
            </a:r>
            <a:r>
              <a:rPr lang="es-CL" sz="1400" dirty="0" err="1">
                <a:effectLst/>
                <a:latin typeface="Calibri" panose="020F0502020204030204" pitchFamily="34" charset="0"/>
                <a:cs typeface="Calibri" panose="020F0502020204030204" pitchFamily="34" charset="0"/>
              </a:rPr>
              <a:t>consequat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Duis</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aute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irure</a:t>
            </a:r>
            <a:r>
              <a:rPr lang="es-CL" sz="1400" dirty="0">
                <a:effectLst/>
                <a:latin typeface="Calibri" panose="020F0502020204030204" pitchFamily="34" charset="0"/>
                <a:cs typeface="Calibri" panose="020F0502020204030204" pitchFamily="34" charset="0"/>
              </a:rPr>
              <a:t> dolor in </a:t>
            </a:r>
            <a:r>
              <a:rPr lang="es-CL" sz="1400" dirty="0" err="1">
                <a:effectLst/>
                <a:latin typeface="Calibri" panose="020F0502020204030204" pitchFamily="34" charset="0"/>
                <a:cs typeface="Calibri" panose="020F0502020204030204" pitchFamily="34" charset="0"/>
              </a:rPr>
              <a:t>reprehenderit</a:t>
            </a:r>
            <a:r>
              <a:rPr lang="es-CL" sz="1400" dirty="0">
                <a:effectLst/>
                <a:latin typeface="Calibri" panose="020F0502020204030204" pitchFamily="34" charset="0"/>
                <a:cs typeface="Calibri" panose="020F0502020204030204" pitchFamily="34" charset="0"/>
              </a:rPr>
              <a:t> in </a:t>
            </a:r>
            <a:r>
              <a:rPr lang="es-CL" sz="1400" dirty="0" err="1">
                <a:effectLst/>
                <a:latin typeface="Calibri" panose="020F0502020204030204" pitchFamily="34" charset="0"/>
                <a:cs typeface="Calibri" panose="020F0502020204030204" pitchFamily="34" charset="0"/>
              </a:rPr>
              <a:t>voluptate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velit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esse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cillum</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dolore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eu</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fugiat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nulla</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pariatur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Excepteur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sint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occaecat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cupidatat</a:t>
            </a:r>
            <a:r>
              <a:rPr lang="es-CL" sz="1400" dirty="0">
                <a:effectLst/>
                <a:latin typeface="Calibri" panose="020F0502020204030204" pitchFamily="34" charset="0"/>
                <a:cs typeface="Calibri" panose="020F0502020204030204" pitchFamily="34" charset="0"/>
              </a:rPr>
              <a:t> non </a:t>
            </a:r>
            <a:r>
              <a:rPr lang="es-CL" sz="1400" dirty="0" err="1">
                <a:effectLst/>
                <a:latin typeface="Calibri" panose="020F0502020204030204" pitchFamily="34" charset="0"/>
                <a:cs typeface="Calibri" panose="020F0502020204030204" pitchFamily="34" charset="0"/>
              </a:rPr>
              <a:t>proident</a:t>
            </a:r>
            <a:r>
              <a:rPr lang="es-CL" sz="1400" dirty="0">
                <a:effectLst/>
                <a:latin typeface="Calibri" panose="020F0502020204030204" pitchFamily="34" charset="0"/>
                <a:cs typeface="Calibri" panose="020F0502020204030204" pitchFamily="34" charset="0"/>
              </a:rPr>
              <a:t>, sunt in culpa qui </a:t>
            </a:r>
            <a:r>
              <a:rPr lang="es-CL" sz="1400" dirty="0" err="1">
                <a:effectLst/>
                <a:latin typeface="Calibri" panose="020F0502020204030204" pitchFamily="34" charset="0"/>
                <a:cs typeface="Calibri" panose="020F0502020204030204" pitchFamily="34" charset="0"/>
              </a:rPr>
              <a:t>officia</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deserunt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mollit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anim</a:t>
            </a:r>
            <a:r>
              <a:rPr lang="es-CL" sz="1400" dirty="0">
                <a:effectLst/>
                <a:latin typeface="Calibri" panose="020F0502020204030204" pitchFamily="34" charset="0"/>
                <a:cs typeface="Calibri" panose="020F0502020204030204" pitchFamily="34" charset="0"/>
              </a:rPr>
              <a:t> id </a:t>
            </a:r>
            <a:r>
              <a:rPr lang="es-CL" sz="1400" dirty="0" err="1">
                <a:effectLst/>
                <a:latin typeface="Calibri" panose="020F0502020204030204" pitchFamily="34" charset="0"/>
                <a:cs typeface="Calibri" panose="020F0502020204030204" pitchFamily="34" charset="0"/>
              </a:rPr>
              <a:t>est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laborum</a:t>
            </a:r>
            <a:r>
              <a:rPr lang="es-CL" sz="1400" dirty="0">
                <a:effectLst/>
                <a:latin typeface="Calibri" panose="020F0502020204030204" pitchFamily="34" charset="0"/>
                <a:cs typeface="Calibri" panose="020F0502020204030204" pitchFamily="34" charset="0"/>
              </a:rPr>
              <a:t>.</a:t>
            </a:r>
          </a:p>
        </p:txBody>
      </p:sp>
      <p:sp>
        <p:nvSpPr>
          <p:cNvPr id="5" name="Google Shape;257;p5">
            <a:extLst>
              <a:ext uri="{FF2B5EF4-FFF2-40B4-BE49-F238E27FC236}">
                <a16:creationId xmlns:a16="http://schemas.microsoft.com/office/drawing/2014/main" id="{31CB8AE6-A843-611A-F8DA-A648ABFBCFB0}"/>
              </a:ext>
            </a:extLst>
          </p:cNvPr>
          <p:cNvSpPr txBox="1"/>
          <p:nvPr/>
        </p:nvSpPr>
        <p:spPr>
          <a:xfrm>
            <a:off x="1347523" y="3672903"/>
            <a:ext cx="1891957" cy="592429"/>
          </a:xfrm>
          <a:prstGeom prst="rect">
            <a:avLst/>
          </a:prstGeom>
          <a:noFill/>
          <a:ln>
            <a:noFill/>
          </a:ln>
        </p:spPr>
        <p:txBody>
          <a:bodyPr spcFirstLastPara="1" wrap="square" lIns="91425" tIns="45700" rIns="91425" bIns="45700" anchor="t" anchorCtr="0">
            <a:spAutoFit/>
          </a:bodyPr>
          <a:lstStyle/>
          <a:p>
            <a:pPr algn="ctr">
              <a:lnSpc>
                <a:spcPts val="3900"/>
              </a:lnSpc>
            </a:pPr>
            <a:r>
              <a:rPr lang="en-ID" sz="5500" b="1" dirty="0">
                <a:solidFill>
                  <a:srgbClr val="FFC000"/>
                </a:solidFill>
                <a:latin typeface="Calibri"/>
                <a:ea typeface="Calibri"/>
                <a:cs typeface="Calibri"/>
                <a:sym typeface="Calibri"/>
              </a:rPr>
              <a:t>75%</a:t>
            </a:r>
          </a:p>
        </p:txBody>
      </p:sp>
      <p:cxnSp>
        <p:nvCxnSpPr>
          <p:cNvPr id="6" name="Conector recto 5">
            <a:extLst>
              <a:ext uri="{FF2B5EF4-FFF2-40B4-BE49-F238E27FC236}">
                <a16:creationId xmlns:a16="http://schemas.microsoft.com/office/drawing/2014/main" id="{6D144EA8-B057-355F-5DEC-A99DEDA923FA}"/>
              </a:ext>
            </a:extLst>
          </p:cNvPr>
          <p:cNvCxnSpPr/>
          <p:nvPr/>
        </p:nvCxnSpPr>
        <p:spPr>
          <a:xfrm>
            <a:off x="3239480" y="3498075"/>
            <a:ext cx="0" cy="654214"/>
          </a:xfrm>
          <a:prstGeom prst="line">
            <a:avLst/>
          </a:prstGeom>
          <a:ln w="38100">
            <a:solidFill>
              <a:srgbClr val="0078B9"/>
            </a:solidFill>
          </a:ln>
        </p:spPr>
        <p:style>
          <a:lnRef idx="2">
            <a:schemeClr val="accent1"/>
          </a:lnRef>
          <a:fillRef idx="0">
            <a:schemeClr val="accent1"/>
          </a:fillRef>
          <a:effectRef idx="1">
            <a:schemeClr val="accent1"/>
          </a:effectRef>
          <a:fontRef idx="minor">
            <a:schemeClr val="tx1"/>
          </a:fontRef>
        </p:style>
      </p:cxnSp>
      <p:sp>
        <p:nvSpPr>
          <p:cNvPr id="7" name="Google Shape;256;p5">
            <a:extLst>
              <a:ext uri="{FF2B5EF4-FFF2-40B4-BE49-F238E27FC236}">
                <a16:creationId xmlns:a16="http://schemas.microsoft.com/office/drawing/2014/main" id="{19F6AB2E-8347-49C8-6C86-2CDFB3F93AEC}"/>
              </a:ext>
            </a:extLst>
          </p:cNvPr>
          <p:cNvSpPr txBox="1"/>
          <p:nvPr/>
        </p:nvSpPr>
        <p:spPr>
          <a:xfrm>
            <a:off x="3571431" y="4675860"/>
            <a:ext cx="6830499" cy="1384954"/>
          </a:xfrm>
          <a:prstGeom prst="rect">
            <a:avLst/>
          </a:prstGeom>
          <a:noFill/>
          <a:ln>
            <a:noFill/>
          </a:ln>
        </p:spPr>
        <p:txBody>
          <a:bodyPr spcFirstLastPara="1" wrap="square" lIns="91425" tIns="45700" rIns="91425" bIns="45700" anchor="t" anchorCtr="0">
            <a:spAutoFit/>
          </a:bodyPr>
          <a:lstStyle/>
          <a:p>
            <a:pPr algn="just"/>
            <a:r>
              <a:rPr lang="es-CL" sz="1400" dirty="0" err="1">
                <a:effectLst/>
                <a:latin typeface="Calibri" panose="020F0502020204030204" pitchFamily="34" charset="0"/>
                <a:cs typeface="Calibri" panose="020F0502020204030204" pitchFamily="34" charset="0"/>
              </a:rPr>
              <a:t>Lorem</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ipsum</a:t>
            </a:r>
            <a:r>
              <a:rPr lang="es-CL" sz="1400" dirty="0">
                <a:effectLst/>
                <a:latin typeface="Calibri" panose="020F0502020204030204" pitchFamily="34" charset="0"/>
                <a:cs typeface="Calibri" panose="020F0502020204030204" pitchFamily="34" charset="0"/>
              </a:rPr>
              <a:t> dolor </a:t>
            </a:r>
            <a:r>
              <a:rPr lang="es-CL" sz="1400" dirty="0" err="1">
                <a:effectLst/>
                <a:latin typeface="Calibri" panose="020F0502020204030204" pitchFamily="34" charset="0"/>
                <a:cs typeface="Calibri" panose="020F0502020204030204" pitchFamily="34" charset="0"/>
              </a:rPr>
              <a:t>sit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amet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consectetur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adipiscing</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elit</a:t>
            </a:r>
            <a:r>
              <a:rPr lang="es-CL" sz="1400" dirty="0">
                <a:effectLst/>
                <a:latin typeface="Calibri" panose="020F0502020204030204" pitchFamily="34" charset="0"/>
                <a:cs typeface="Calibri" panose="020F0502020204030204" pitchFamily="34" charset="0"/>
              </a:rPr>
              <a:t>, sed do </a:t>
            </a:r>
            <a:r>
              <a:rPr lang="es-CL" sz="1400" dirty="0" err="1">
                <a:effectLst/>
                <a:latin typeface="Calibri" panose="020F0502020204030204" pitchFamily="34" charset="0"/>
                <a:cs typeface="Calibri" panose="020F0502020204030204" pitchFamily="34" charset="0"/>
              </a:rPr>
              <a:t>eiusmod</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tempor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incididunt</a:t>
            </a:r>
            <a:r>
              <a:rPr lang="es-CL" sz="1400" dirty="0">
                <a:effectLst/>
                <a:latin typeface="Calibri" panose="020F0502020204030204" pitchFamily="34" charset="0"/>
                <a:cs typeface="Calibri" panose="020F0502020204030204" pitchFamily="34" charset="0"/>
              </a:rPr>
              <a:t> ut labore et </a:t>
            </a:r>
            <a:r>
              <a:rPr lang="es-CL" sz="1400" dirty="0" err="1">
                <a:effectLst/>
                <a:latin typeface="Calibri" panose="020F0502020204030204" pitchFamily="34" charset="0"/>
                <a:cs typeface="Calibri" panose="020F0502020204030204" pitchFamily="34" charset="0"/>
              </a:rPr>
              <a:t>dolore</a:t>
            </a:r>
            <a:r>
              <a:rPr lang="es-CL" sz="1400" dirty="0">
                <a:effectLst/>
                <a:latin typeface="Calibri" panose="020F0502020204030204" pitchFamily="34" charset="0"/>
                <a:cs typeface="Calibri" panose="020F0502020204030204" pitchFamily="34" charset="0"/>
              </a:rPr>
              <a:t> magna </a:t>
            </a:r>
            <a:r>
              <a:rPr lang="es-CL" sz="1400" dirty="0" err="1">
                <a:effectLst/>
                <a:latin typeface="Calibri" panose="020F0502020204030204" pitchFamily="34" charset="0"/>
                <a:cs typeface="Calibri" panose="020F0502020204030204" pitchFamily="34" charset="0"/>
              </a:rPr>
              <a:t>aliqua</a:t>
            </a:r>
            <a:r>
              <a:rPr lang="es-CL" sz="1400" dirty="0">
                <a:effectLst/>
                <a:latin typeface="Calibri" panose="020F0502020204030204" pitchFamily="34" charset="0"/>
                <a:cs typeface="Calibri" panose="020F0502020204030204" pitchFamily="34" charset="0"/>
              </a:rPr>
              <a:t>. Ut </a:t>
            </a:r>
            <a:r>
              <a:rPr lang="es-CL" sz="1400" dirty="0" err="1">
                <a:effectLst/>
                <a:latin typeface="Calibri" panose="020F0502020204030204" pitchFamily="34" charset="0"/>
                <a:cs typeface="Calibri" panose="020F0502020204030204" pitchFamily="34" charset="0"/>
              </a:rPr>
              <a:t>enim</a:t>
            </a:r>
            <a:r>
              <a:rPr lang="es-CL" sz="1400" dirty="0">
                <a:effectLst/>
                <a:latin typeface="Calibri" panose="020F0502020204030204" pitchFamily="34" charset="0"/>
                <a:cs typeface="Calibri" panose="020F0502020204030204" pitchFamily="34" charset="0"/>
              </a:rPr>
              <a:t> ad </a:t>
            </a:r>
            <a:r>
              <a:rPr lang="es-CL" sz="1400" dirty="0" err="1">
                <a:effectLst/>
                <a:latin typeface="Calibri" panose="020F0502020204030204" pitchFamily="34" charset="0"/>
                <a:cs typeface="Calibri" panose="020F0502020204030204" pitchFamily="34" charset="0"/>
              </a:rPr>
              <a:t>minim</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veniam</a:t>
            </a:r>
            <a:r>
              <a:rPr lang="es-CL" sz="1400" dirty="0">
                <a:effectLst/>
                <a:latin typeface="Calibri" panose="020F0502020204030204" pitchFamily="34" charset="0"/>
                <a:cs typeface="Calibri" panose="020F0502020204030204" pitchFamily="34" charset="0"/>
              </a:rPr>
              <a:t>, quis </a:t>
            </a:r>
            <a:r>
              <a:rPr lang="es-CL" sz="1400" dirty="0" err="1">
                <a:effectLst/>
                <a:latin typeface="Calibri" panose="020F0502020204030204" pitchFamily="34" charset="0"/>
                <a:cs typeface="Calibri" panose="020F0502020204030204" pitchFamily="34" charset="0"/>
              </a:rPr>
              <a:t>nostrud</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exercitation</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ullamco</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laboris</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nisi</a:t>
            </a:r>
            <a:r>
              <a:rPr lang="es-CL" sz="1400" dirty="0">
                <a:effectLst/>
                <a:latin typeface="Calibri" panose="020F0502020204030204" pitchFamily="34" charset="0"/>
                <a:cs typeface="Calibri" panose="020F0502020204030204" pitchFamily="34" charset="0"/>
              </a:rPr>
              <a:t> ut </a:t>
            </a:r>
            <a:r>
              <a:rPr lang="es-CL" sz="1400" dirty="0" err="1">
                <a:effectLst/>
                <a:latin typeface="Calibri" panose="020F0502020204030204" pitchFamily="34" charset="0"/>
                <a:cs typeface="Calibri" panose="020F0502020204030204" pitchFamily="34" charset="0"/>
              </a:rPr>
              <a:t>aliquip</a:t>
            </a:r>
            <a:r>
              <a:rPr lang="es-CL" sz="1400" dirty="0">
                <a:effectLst/>
                <a:latin typeface="Calibri" panose="020F0502020204030204" pitchFamily="34" charset="0"/>
                <a:cs typeface="Calibri" panose="020F0502020204030204" pitchFamily="34" charset="0"/>
              </a:rPr>
              <a:t> ex </a:t>
            </a:r>
            <a:r>
              <a:rPr lang="es-CL" sz="1400" dirty="0" err="1">
                <a:effectLst/>
                <a:latin typeface="Calibri" panose="020F0502020204030204" pitchFamily="34" charset="0"/>
                <a:cs typeface="Calibri" panose="020F0502020204030204" pitchFamily="34" charset="0"/>
              </a:rPr>
              <a:t>ea</a:t>
            </a:r>
            <a:r>
              <a:rPr lang="es-CL" sz="1400" dirty="0">
                <a:effectLst/>
                <a:latin typeface="Calibri" panose="020F0502020204030204" pitchFamily="34" charset="0"/>
                <a:cs typeface="Calibri" panose="020F0502020204030204" pitchFamily="34" charset="0"/>
              </a:rPr>
              <a:t> commodo </a:t>
            </a:r>
            <a:r>
              <a:rPr lang="es-CL" sz="1400" dirty="0" err="1">
                <a:effectLst/>
                <a:latin typeface="Calibri" panose="020F0502020204030204" pitchFamily="34" charset="0"/>
                <a:cs typeface="Calibri" panose="020F0502020204030204" pitchFamily="34" charset="0"/>
              </a:rPr>
              <a:t>consequat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Duis</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aute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irure</a:t>
            </a:r>
            <a:r>
              <a:rPr lang="es-CL" sz="1400" dirty="0">
                <a:effectLst/>
                <a:latin typeface="Calibri" panose="020F0502020204030204" pitchFamily="34" charset="0"/>
                <a:cs typeface="Calibri" panose="020F0502020204030204" pitchFamily="34" charset="0"/>
              </a:rPr>
              <a:t> dolor in </a:t>
            </a:r>
            <a:r>
              <a:rPr lang="es-CL" sz="1400" dirty="0" err="1">
                <a:effectLst/>
                <a:latin typeface="Calibri" panose="020F0502020204030204" pitchFamily="34" charset="0"/>
                <a:cs typeface="Calibri" panose="020F0502020204030204" pitchFamily="34" charset="0"/>
              </a:rPr>
              <a:t>reprehenderit</a:t>
            </a:r>
            <a:r>
              <a:rPr lang="es-CL" sz="1400" dirty="0">
                <a:effectLst/>
                <a:latin typeface="Calibri" panose="020F0502020204030204" pitchFamily="34" charset="0"/>
                <a:cs typeface="Calibri" panose="020F0502020204030204" pitchFamily="34" charset="0"/>
              </a:rPr>
              <a:t> in </a:t>
            </a:r>
            <a:r>
              <a:rPr lang="es-CL" sz="1400" dirty="0" err="1">
                <a:effectLst/>
                <a:latin typeface="Calibri" panose="020F0502020204030204" pitchFamily="34" charset="0"/>
                <a:cs typeface="Calibri" panose="020F0502020204030204" pitchFamily="34" charset="0"/>
              </a:rPr>
              <a:t>voluptate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velit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esse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cillum</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dolore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eu</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fugiat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nulla</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pariatur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Excepteur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sint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occaecat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cupidatat</a:t>
            </a:r>
            <a:r>
              <a:rPr lang="es-CL" sz="1400" dirty="0">
                <a:effectLst/>
                <a:latin typeface="Calibri" panose="020F0502020204030204" pitchFamily="34" charset="0"/>
                <a:cs typeface="Calibri" panose="020F0502020204030204" pitchFamily="34" charset="0"/>
              </a:rPr>
              <a:t> non </a:t>
            </a:r>
            <a:r>
              <a:rPr lang="es-CL" sz="1400" dirty="0" err="1">
                <a:effectLst/>
                <a:latin typeface="Calibri" panose="020F0502020204030204" pitchFamily="34" charset="0"/>
                <a:cs typeface="Calibri" panose="020F0502020204030204" pitchFamily="34" charset="0"/>
              </a:rPr>
              <a:t>proident</a:t>
            </a:r>
            <a:r>
              <a:rPr lang="es-CL" sz="1400" dirty="0">
                <a:effectLst/>
                <a:latin typeface="Calibri" panose="020F0502020204030204" pitchFamily="34" charset="0"/>
                <a:cs typeface="Calibri" panose="020F0502020204030204" pitchFamily="34" charset="0"/>
              </a:rPr>
              <a:t>, sunt in culpa qui </a:t>
            </a:r>
            <a:r>
              <a:rPr lang="es-CL" sz="1400" dirty="0" err="1">
                <a:effectLst/>
                <a:latin typeface="Calibri" panose="020F0502020204030204" pitchFamily="34" charset="0"/>
                <a:cs typeface="Calibri" panose="020F0502020204030204" pitchFamily="34" charset="0"/>
              </a:rPr>
              <a:t>officia</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deserunt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mollit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anim</a:t>
            </a:r>
            <a:r>
              <a:rPr lang="es-CL" sz="1400" dirty="0">
                <a:effectLst/>
                <a:latin typeface="Calibri" panose="020F0502020204030204" pitchFamily="34" charset="0"/>
                <a:cs typeface="Calibri" panose="020F0502020204030204" pitchFamily="34" charset="0"/>
              </a:rPr>
              <a:t> id </a:t>
            </a:r>
            <a:r>
              <a:rPr lang="es-CL" sz="1400" dirty="0" err="1">
                <a:effectLst/>
                <a:latin typeface="Calibri" panose="020F0502020204030204" pitchFamily="34" charset="0"/>
                <a:cs typeface="Calibri" panose="020F0502020204030204" pitchFamily="34" charset="0"/>
              </a:rPr>
              <a:t>est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laborum</a:t>
            </a:r>
            <a:r>
              <a:rPr lang="es-CL" sz="1400" dirty="0">
                <a:effectLst/>
                <a:latin typeface="Calibri" panose="020F0502020204030204" pitchFamily="34" charset="0"/>
                <a:cs typeface="Calibri" panose="020F0502020204030204" pitchFamily="34" charset="0"/>
              </a:rPr>
              <a:t>.</a:t>
            </a:r>
          </a:p>
        </p:txBody>
      </p:sp>
      <p:sp>
        <p:nvSpPr>
          <p:cNvPr id="8" name="Google Shape;257;p5">
            <a:extLst>
              <a:ext uri="{FF2B5EF4-FFF2-40B4-BE49-F238E27FC236}">
                <a16:creationId xmlns:a16="http://schemas.microsoft.com/office/drawing/2014/main" id="{4FBE1995-2262-94C1-3A08-00B5C83FF1D1}"/>
              </a:ext>
            </a:extLst>
          </p:cNvPr>
          <p:cNvSpPr txBox="1"/>
          <p:nvPr/>
        </p:nvSpPr>
        <p:spPr>
          <a:xfrm>
            <a:off x="1347523" y="5213159"/>
            <a:ext cx="1891957" cy="592429"/>
          </a:xfrm>
          <a:prstGeom prst="rect">
            <a:avLst/>
          </a:prstGeom>
          <a:noFill/>
          <a:ln>
            <a:noFill/>
          </a:ln>
        </p:spPr>
        <p:txBody>
          <a:bodyPr spcFirstLastPara="1" wrap="square" lIns="91425" tIns="45700" rIns="91425" bIns="45700" anchor="t" anchorCtr="0">
            <a:spAutoFit/>
          </a:bodyPr>
          <a:lstStyle/>
          <a:p>
            <a:pPr algn="ctr">
              <a:lnSpc>
                <a:spcPts val="3900"/>
              </a:lnSpc>
            </a:pPr>
            <a:r>
              <a:rPr lang="en-ID" sz="5500" b="1" dirty="0">
                <a:solidFill>
                  <a:srgbClr val="0078B9"/>
                </a:solidFill>
                <a:latin typeface="Calibri"/>
                <a:ea typeface="Calibri"/>
                <a:cs typeface="Calibri"/>
                <a:sym typeface="Calibri"/>
              </a:rPr>
              <a:t>35%</a:t>
            </a:r>
          </a:p>
        </p:txBody>
      </p:sp>
      <p:cxnSp>
        <p:nvCxnSpPr>
          <p:cNvPr id="9" name="Conector recto 8">
            <a:extLst>
              <a:ext uri="{FF2B5EF4-FFF2-40B4-BE49-F238E27FC236}">
                <a16:creationId xmlns:a16="http://schemas.microsoft.com/office/drawing/2014/main" id="{1A38C74C-E42C-CA25-18A0-6A6569BAA463}"/>
              </a:ext>
            </a:extLst>
          </p:cNvPr>
          <p:cNvCxnSpPr/>
          <p:nvPr/>
        </p:nvCxnSpPr>
        <p:spPr>
          <a:xfrm>
            <a:off x="3239480" y="5038331"/>
            <a:ext cx="0" cy="654214"/>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10" name="Google Shape;257;p5">
            <a:extLst>
              <a:ext uri="{FF2B5EF4-FFF2-40B4-BE49-F238E27FC236}">
                <a16:creationId xmlns:a16="http://schemas.microsoft.com/office/drawing/2014/main" id="{4BF08F7A-9E24-B492-A462-9DB57A47AFF4}"/>
              </a:ext>
            </a:extLst>
          </p:cNvPr>
          <p:cNvSpPr txBox="1"/>
          <p:nvPr/>
        </p:nvSpPr>
        <p:spPr>
          <a:xfrm>
            <a:off x="1656291" y="1848399"/>
            <a:ext cx="8834052" cy="1092566"/>
          </a:xfrm>
          <a:prstGeom prst="rect">
            <a:avLst/>
          </a:prstGeom>
          <a:noFill/>
          <a:ln>
            <a:noFill/>
          </a:ln>
        </p:spPr>
        <p:txBody>
          <a:bodyPr spcFirstLastPara="1" wrap="square" lIns="91425" tIns="45700" rIns="91425" bIns="45700" anchor="t" anchorCtr="0">
            <a:spAutoFit/>
          </a:bodyPr>
          <a:lstStyle/>
          <a:p>
            <a:pPr algn="ctr">
              <a:lnSpc>
                <a:spcPts val="3900"/>
              </a:lnSpc>
            </a:pP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a:t>
            </a:r>
            <a:r>
              <a:rPr lang="en-ID" sz="3600" b="1" dirty="0" err="1">
                <a:solidFill>
                  <a:srgbClr val="0078B9"/>
                </a:solidFill>
                <a:latin typeface="Calibri"/>
                <a:ea typeface="Calibri"/>
                <a:cs typeface="Calibri"/>
                <a:sym typeface="Calibri"/>
              </a:rPr>
              <a:t>amet</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Lorem Ipsum </a:t>
            </a:r>
          </a:p>
        </p:txBody>
      </p:sp>
      <p:pic>
        <p:nvPicPr>
          <p:cNvPr id="11" name="Imagen 10">
            <a:extLst>
              <a:ext uri="{FF2B5EF4-FFF2-40B4-BE49-F238E27FC236}">
                <a16:creationId xmlns:a16="http://schemas.microsoft.com/office/drawing/2014/main" id="{C7EC3078-48E1-4F0C-B5AB-3074B05C3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05" y="116878"/>
            <a:ext cx="2932037" cy="670850"/>
          </a:xfrm>
          <a:prstGeom prst="rect">
            <a:avLst/>
          </a:prstGeom>
        </p:spPr>
      </p:pic>
    </p:spTree>
    <p:extLst>
      <p:ext uri="{BB962C8B-B14F-4D97-AF65-F5344CB8AC3E}">
        <p14:creationId xmlns:p14="http://schemas.microsoft.com/office/powerpoint/2010/main" val="25607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1924</Words>
  <Application>Microsoft Office PowerPoint</Application>
  <PresentationFormat>Panorámica</PresentationFormat>
  <Paragraphs>147</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MARCELA GONZALEZ</dc:creator>
  <cp:lastModifiedBy>Marcela Gonzalez</cp:lastModifiedBy>
  <cp:revision>17</cp:revision>
  <dcterms:created xsi:type="dcterms:W3CDTF">2024-09-09T21:54:13Z</dcterms:created>
  <dcterms:modified xsi:type="dcterms:W3CDTF">2025-09-01T03:23:20Z</dcterms:modified>
</cp:coreProperties>
</file>