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62" r:id="rId3"/>
    <p:sldId id="257" r:id="rId4"/>
    <p:sldId id="258" r:id="rId5"/>
    <p:sldId id="278" r:id="rId6"/>
    <p:sldId id="259" r:id="rId7"/>
    <p:sldId id="260" r:id="rId8"/>
    <p:sldId id="261" r:id="rId9"/>
    <p:sldId id="265" r:id="rId10"/>
    <p:sldId id="263" r:id="rId11"/>
    <p:sldId id="266" r:id="rId12"/>
    <p:sldId id="264" r:id="rId13"/>
    <p:sldId id="269" r:id="rId14"/>
    <p:sldId id="267" r:id="rId15"/>
    <p:sldId id="268" r:id="rId16"/>
    <p:sldId id="270" r:id="rId17"/>
    <p:sldId id="272" r:id="rId18"/>
    <p:sldId id="25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4" d="100"/>
          <a:sy n="124" d="100"/>
        </p:scale>
        <p:origin x="1493"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06C2E5F0-B81A-4F94-BB5C-AD0B71CC747C}" type="datetimeFigureOut">
              <a:rPr lang="en-US" smtClean="0"/>
              <a:t>8/31/2025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4CA8260-236D-4A99-9B57-7CFCFB1630DB}" type="slidenum">
              <a:rPr lang="en-US" smtClean="0"/>
              <a:t>‹Nº›</a:t>
            </a:fld>
            <a:endParaRPr lang="en-US"/>
          </a:p>
        </p:txBody>
      </p:sp>
    </p:spTree>
    <p:extLst>
      <p:ext uri="{BB962C8B-B14F-4D97-AF65-F5344CB8AC3E}">
        <p14:creationId xmlns:p14="http://schemas.microsoft.com/office/powerpoint/2010/main" val="3770550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06C2E5F0-B81A-4F94-BB5C-AD0B71CC747C}" type="datetimeFigureOut">
              <a:rPr lang="en-US" smtClean="0"/>
              <a:t>8/31/2025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4CA8260-236D-4A99-9B57-7CFCFB1630DB}" type="slidenum">
              <a:rPr lang="en-US" smtClean="0"/>
              <a:t>‹Nº›</a:t>
            </a:fld>
            <a:endParaRPr lang="en-US"/>
          </a:p>
        </p:txBody>
      </p:sp>
    </p:spTree>
    <p:extLst>
      <p:ext uri="{BB962C8B-B14F-4D97-AF65-F5344CB8AC3E}">
        <p14:creationId xmlns:p14="http://schemas.microsoft.com/office/powerpoint/2010/main" val="1821592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06C2E5F0-B81A-4F94-BB5C-AD0B71CC747C}" type="datetimeFigureOut">
              <a:rPr lang="en-US" smtClean="0"/>
              <a:t>8/31/2025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4CA8260-236D-4A99-9B57-7CFCFB1630DB}" type="slidenum">
              <a:rPr lang="en-US" smtClean="0"/>
              <a:t>‹Nº›</a:t>
            </a:fld>
            <a:endParaRPr lang="en-US"/>
          </a:p>
        </p:txBody>
      </p:sp>
    </p:spTree>
    <p:extLst>
      <p:ext uri="{BB962C8B-B14F-4D97-AF65-F5344CB8AC3E}">
        <p14:creationId xmlns:p14="http://schemas.microsoft.com/office/powerpoint/2010/main" val="12134113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06C2E5F0-B81A-4F94-BB5C-AD0B71CC747C}" type="datetimeFigureOut">
              <a:rPr lang="en-US" smtClean="0"/>
              <a:t>8/31/2025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4CA8260-236D-4A99-9B57-7CFCFB1630DB}" type="slidenum">
              <a:rPr lang="en-US" smtClean="0"/>
              <a:t>‹Nº›</a:t>
            </a:fld>
            <a:endParaRPr lang="en-US"/>
          </a:p>
        </p:txBody>
      </p:sp>
    </p:spTree>
    <p:extLst>
      <p:ext uri="{BB962C8B-B14F-4D97-AF65-F5344CB8AC3E}">
        <p14:creationId xmlns:p14="http://schemas.microsoft.com/office/powerpoint/2010/main" val="2654539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06C2E5F0-B81A-4F94-BB5C-AD0B71CC747C}" type="datetimeFigureOut">
              <a:rPr lang="en-US" smtClean="0"/>
              <a:t>8/31/2025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4CA8260-236D-4A99-9B57-7CFCFB1630DB}" type="slidenum">
              <a:rPr lang="en-US" smtClean="0"/>
              <a:t>‹Nº›</a:t>
            </a:fld>
            <a:endParaRPr lang="en-US"/>
          </a:p>
        </p:txBody>
      </p:sp>
    </p:spTree>
    <p:extLst>
      <p:ext uri="{BB962C8B-B14F-4D97-AF65-F5344CB8AC3E}">
        <p14:creationId xmlns:p14="http://schemas.microsoft.com/office/powerpoint/2010/main" val="28854630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06C2E5F0-B81A-4F94-BB5C-AD0B71CC747C}" type="datetimeFigureOut">
              <a:rPr lang="en-US" smtClean="0"/>
              <a:t>8/31/2025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4CA8260-236D-4A99-9B57-7CFCFB1630DB}" type="slidenum">
              <a:rPr lang="en-US" smtClean="0"/>
              <a:t>‹Nº›</a:t>
            </a:fld>
            <a:endParaRPr lang="en-US"/>
          </a:p>
        </p:txBody>
      </p:sp>
    </p:spTree>
    <p:extLst>
      <p:ext uri="{BB962C8B-B14F-4D97-AF65-F5344CB8AC3E}">
        <p14:creationId xmlns:p14="http://schemas.microsoft.com/office/powerpoint/2010/main" val="13317681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06C2E5F0-B81A-4F94-BB5C-AD0B71CC747C}" type="datetimeFigureOut">
              <a:rPr lang="en-US" smtClean="0"/>
              <a:t>8/31/2025</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24CA8260-236D-4A99-9B57-7CFCFB1630DB}" type="slidenum">
              <a:rPr lang="en-US" smtClean="0"/>
              <a:t>‹Nº›</a:t>
            </a:fld>
            <a:endParaRPr lang="en-US"/>
          </a:p>
        </p:txBody>
      </p:sp>
    </p:spTree>
    <p:extLst>
      <p:ext uri="{BB962C8B-B14F-4D97-AF65-F5344CB8AC3E}">
        <p14:creationId xmlns:p14="http://schemas.microsoft.com/office/powerpoint/2010/main" val="4880707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06C2E5F0-B81A-4F94-BB5C-AD0B71CC747C}" type="datetimeFigureOut">
              <a:rPr lang="en-US" smtClean="0"/>
              <a:t>8/31/2025</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24CA8260-236D-4A99-9B57-7CFCFB1630DB}" type="slidenum">
              <a:rPr lang="en-US" smtClean="0"/>
              <a:t>‹Nº›</a:t>
            </a:fld>
            <a:endParaRPr lang="en-US"/>
          </a:p>
        </p:txBody>
      </p:sp>
    </p:spTree>
    <p:extLst>
      <p:ext uri="{BB962C8B-B14F-4D97-AF65-F5344CB8AC3E}">
        <p14:creationId xmlns:p14="http://schemas.microsoft.com/office/powerpoint/2010/main" val="971791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6C2E5F0-B81A-4F94-BB5C-AD0B71CC747C}" type="datetimeFigureOut">
              <a:rPr lang="en-US" smtClean="0"/>
              <a:t>8/31/2025</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24CA8260-236D-4A99-9B57-7CFCFB1630DB}" type="slidenum">
              <a:rPr lang="en-US" smtClean="0"/>
              <a:t>‹Nº›</a:t>
            </a:fld>
            <a:endParaRPr lang="en-US"/>
          </a:p>
        </p:txBody>
      </p:sp>
    </p:spTree>
    <p:extLst>
      <p:ext uri="{BB962C8B-B14F-4D97-AF65-F5344CB8AC3E}">
        <p14:creationId xmlns:p14="http://schemas.microsoft.com/office/powerpoint/2010/main" val="41574332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6C2E5F0-B81A-4F94-BB5C-AD0B71CC747C}" type="datetimeFigureOut">
              <a:rPr lang="en-US" smtClean="0"/>
              <a:t>8/31/2025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4CA8260-236D-4A99-9B57-7CFCFB1630DB}" type="slidenum">
              <a:rPr lang="en-US" smtClean="0"/>
              <a:t>‹Nº›</a:t>
            </a:fld>
            <a:endParaRPr lang="en-US"/>
          </a:p>
        </p:txBody>
      </p:sp>
    </p:spTree>
    <p:extLst>
      <p:ext uri="{BB962C8B-B14F-4D97-AF65-F5344CB8AC3E}">
        <p14:creationId xmlns:p14="http://schemas.microsoft.com/office/powerpoint/2010/main" val="26521758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6C2E5F0-B81A-4F94-BB5C-AD0B71CC747C}" type="datetimeFigureOut">
              <a:rPr lang="en-US" smtClean="0"/>
              <a:t>8/31/2025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4CA8260-236D-4A99-9B57-7CFCFB1630DB}" type="slidenum">
              <a:rPr lang="en-US" smtClean="0"/>
              <a:t>‹Nº›</a:t>
            </a:fld>
            <a:endParaRPr lang="en-US"/>
          </a:p>
        </p:txBody>
      </p:sp>
    </p:spTree>
    <p:extLst>
      <p:ext uri="{BB962C8B-B14F-4D97-AF65-F5344CB8AC3E}">
        <p14:creationId xmlns:p14="http://schemas.microsoft.com/office/powerpoint/2010/main" val="12291824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2E5F0-B81A-4F94-BB5C-AD0B71CC747C}" type="datetimeFigureOut">
              <a:rPr lang="en-US" smtClean="0"/>
              <a:t>8/31/2025</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A8260-236D-4A99-9B57-7CFCFB1630DB}" type="slidenum">
              <a:rPr lang="en-US" smtClean="0"/>
              <a:t>‹Nº›</a:t>
            </a:fld>
            <a:endParaRPr lang="en-US"/>
          </a:p>
        </p:txBody>
      </p:sp>
    </p:spTree>
    <p:extLst>
      <p:ext uri="{BB962C8B-B14F-4D97-AF65-F5344CB8AC3E}">
        <p14:creationId xmlns:p14="http://schemas.microsoft.com/office/powerpoint/2010/main" val="2102878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082" t="10494" r="607" b="11950"/>
          <a:stretch/>
        </p:blipFill>
        <p:spPr>
          <a:xfrm>
            <a:off x="1" y="953310"/>
            <a:ext cx="12192000" cy="5904689"/>
          </a:xfrm>
          <a:prstGeom prst="rect">
            <a:avLst/>
          </a:prstGeom>
        </p:spPr>
      </p:pic>
      <p:pic>
        <p:nvPicPr>
          <p:cNvPr id="4" name="Imagen 3">
            <a:extLst>
              <a:ext uri="{FF2B5EF4-FFF2-40B4-BE49-F238E27FC236}">
                <a16:creationId xmlns:a16="http://schemas.microsoft.com/office/drawing/2014/main" id="{909305B1-1BFB-49F0-A964-C5C9D655F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76" y="43249"/>
            <a:ext cx="3294416" cy="753762"/>
          </a:xfrm>
          <a:prstGeom prst="rect">
            <a:avLst/>
          </a:prstGeom>
        </p:spPr>
      </p:pic>
    </p:spTree>
    <p:extLst>
      <p:ext uri="{BB962C8B-B14F-4D97-AF65-F5344CB8AC3E}">
        <p14:creationId xmlns:p14="http://schemas.microsoft.com/office/powerpoint/2010/main" val="17772032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39D2C9E-DB61-41D5-9F4C-5F5CC377A6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63827"/>
            <a:ext cx="12192000" cy="5894173"/>
          </a:xfrm>
          <a:prstGeom prst="rect">
            <a:avLst/>
          </a:prstGeom>
        </p:spPr>
      </p:pic>
      <p:pic>
        <p:nvPicPr>
          <p:cNvPr id="7" name="Imagen 6">
            <a:extLst>
              <a:ext uri="{FF2B5EF4-FFF2-40B4-BE49-F238E27FC236}">
                <a16:creationId xmlns:a16="http://schemas.microsoft.com/office/drawing/2014/main" id="{4F15AEE3-5541-493D-8D1E-E1BCBBB25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76" y="43249"/>
            <a:ext cx="3294416" cy="753762"/>
          </a:xfrm>
          <a:prstGeom prst="rect">
            <a:avLst/>
          </a:prstGeom>
        </p:spPr>
      </p:pic>
    </p:spTree>
    <p:extLst>
      <p:ext uri="{BB962C8B-B14F-4D97-AF65-F5344CB8AC3E}">
        <p14:creationId xmlns:p14="http://schemas.microsoft.com/office/powerpoint/2010/main" val="13057746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6;p5">
            <a:extLst>
              <a:ext uri="{FF2B5EF4-FFF2-40B4-BE49-F238E27FC236}">
                <a16:creationId xmlns:a16="http://schemas.microsoft.com/office/drawing/2014/main" id="{088698FB-E16B-7AF1-6408-44FF2CC2A013}"/>
              </a:ext>
            </a:extLst>
          </p:cNvPr>
          <p:cNvSpPr txBox="1"/>
          <p:nvPr/>
        </p:nvSpPr>
        <p:spPr>
          <a:xfrm>
            <a:off x="1772200" y="4001565"/>
            <a:ext cx="1891957" cy="2246729"/>
          </a:xfrm>
          <a:prstGeom prst="rect">
            <a:avLst/>
          </a:prstGeom>
          <a:noFill/>
          <a:ln>
            <a:noFill/>
          </a:ln>
        </p:spPr>
        <p:txBody>
          <a:bodyPr spcFirstLastPara="1" wrap="square" lIns="91425" tIns="45700" rIns="91425" bIns="45700" anchor="t" anchorCtr="0">
            <a:spAutoFit/>
          </a:bodyPr>
          <a:lstStyle/>
          <a:p>
            <a:pPr algn="ct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p>
          <a:p>
            <a:pPr algn="ctr"/>
            <a:endParaRPr lang="es-CL" sz="1400" dirty="0">
              <a:solidFill>
                <a:srgbClr val="000000"/>
              </a:solidFill>
              <a:highlight>
                <a:srgbClr val="FFFFFF"/>
              </a:highlight>
              <a:latin typeface="Calibri" panose="020F0502020204030204" pitchFamily="34" charset="0"/>
              <a:cs typeface="Calibri" panose="020F0502020204030204" pitchFamily="34" charset="0"/>
            </a:endParaRPr>
          </a:p>
          <a:p>
            <a:pPr algn="ct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endParaRPr lang="es-CL" sz="1400" dirty="0">
              <a:solidFill>
                <a:srgbClr val="3F3F3F"/>
              </a:solidFill>
              <a:latin typeface="Calibri" panose="020F0502020204030204" pitchFamily="34" charset="0"/>
              <a:cs typeface="Calibri" panose="020F0502020204030204" pitchFamily="34" charset="0"/>
            </a:endParaRPr>
          </a:p>
        </p:txBody>
      </p:sp>
      <p:sp>
        <p:nvSpPr>
          <p:cNvPr id="3" name="Redondear rectángulo de esquina del mismo lado 2">
            <a:extLst>
              <a:ext uri="{FF2B5EF4-FFF2-40B4-BE49-F238E27FC236}">
                <a16:creationId xmlns:a16="http://schemas.microsoft.com/office/drawing/2014/main" id="{1A78107D-263F-1CFB-0871-BECD6C7817C1}"/>
              </a:ext>
            </a:extLst>
          </p:cNvPr>
          <p:cNvSpPr/>
          <p:nvPr/>
        </p:nvSpPr>
        <p:spPr>
          <a:xfrm>
            <a:off x="1765406" y="3035331"/>
            <a:ext cx="1891958" cy="831577"/>
          </a:xfrm>
          <a:prstGeom prst="round2SameRect">
            <a:avLst/>
          </a:prstGeom>
          <a:solidFill>
            <a:srgbClr val="0078B9"/>
          </a:solidFill>
          <a:ln>
            <a:solidFill>
              <a:srgbClr val="0078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Google Shape;256;p5">
            <a:extLst>
              <a:ext uri="{FF2B5EF4-FFF2-40B4-BE49-F238E27FC236}">
                <a16:creationId xmlns:a16="http://schemas.microsoft.com/office/drawing/2014/main" id="{CCD53E9A-5864-19F1-2212-013321438072}"/>
              </a:ext>
            </a:extLst>
          </p:cNvPr>
          <p:cNvSpPr txBox="1"/>
          <p:nvPr/>
        </p:nvSpPr>
        <p:spPr>
          <a:xfrm>
            <a:off x="1765405" y="3181819"/>
            <a:ext cx="1882351" cy="553957"/>
          </a:xfrm>
          <a:prstGeom prst="rect">
            <a:avLst/>
          </a:prstGeom>
          <a:noFill/>
          <a:ln>
            <a:noFill/>
          </a:ln>
        </p:spPr>
        <p:txBody>
          <a:bodyPr spcFirstLastPara="1" wrap="square" lIns="91425" tIns="45700" rIns="91425" bIns="45700" anchor="t" anchorCtr="0">
            <a:spAutoFit/>
          </a:bodyPr>
          <a:lstStyle/>
          <a:p>
            <a:pPr algn="ctr"/>
            <a:r>
              <a:rPr lang="en-ID" sz="1500" b="1" dirty="0">
                <a:solidFill>
                  <a:schemeClr val="bg1"/>
                </a:solidFill>
                <a:latin typeface="Calibri"/>
                <a:ea typeface="Calibri"/>
                <a:cs typeface="Calibri"/>
                <a:sym typeface="Calibri"/>
              </a:rPr>
              <a:t>Lorem </a:t>
            </a:r>
            <a:r>
              <a:rPr lang="es-CL" sz="1500" b="1" dirty="0" err="1">
                <a:solidFill>
                  <a:schemeClr val="bg1"/>
                </a:solidFill>
                <a:latin typeface="Calibri"/>
                <a:cs typeface="Calibri"/>
              </a:rPr>
              <a:t>ipsum</a:t>
            </a:r>
            <a:r>
              <a:rPr lang="es-CL" sz="1500" b="1" dirty="0">
                <a:solidFill>
                  <a:schemeClr val="bg1"/>
                </a:solidFill>
                <a:latin typeface="Calibri"/>
                <a:cs typeface="Calibri"/>
              </a:rPr>
              <a:t> dolor </a:t>
            </a:r>
            <a:r>
              <a:rPr lang="es-CL" sz="1500" b="1" dirty="0" err="1">
                <a:solidFill>
                  <a:schemeClr val="bg1"/>
                </a:solidFill>
                <a:latin typeface="Calibri"/>
                <a:cs typeface="Calibri"/>
              </a:rPr>
              <a:t>sit</a:t>
            </a:r>
            <a:r>
              <a:rPr lang="es-CL" sz="1500" b="1" dirty="0">
                <a:solidFill>
                  <a:schemeClr val="bg1"/>
                </a:solidFill>
                <a:latin typeface="Calibri"/>
                <a:cs typeface="Calibri"/>
              </a:rPr>
              <a:t> </a:t>
            </a:r>
            <a:r>
              <a:rPr lang="es-CL" sz="1500" b="1" dirty="0" err="1">
                <a:solidFill>
                  <a:schemeClr val="bg1"/>
                </a:solidFill>
                <a:latin typeface="Calibri"/>
                <a:cs typeface="Calibri"/>
              </a:rPr>
              <a:t>amet</a:t>
            </a:r>
            <a:r>
              <a:rPr lang="es-CL" sz="1500" b="1" dirty="0">
                <a:solidFill>
                  <a:schemeClr val="bg1"/>
                </a:solidFill>
                <a:latin typeface="Calibri"/>
                <a:cs typeface="Calibri"/>
              </a:rPr>
              <a:t> </a:t>
            </a:r>
            <a:r>
              <a:rPr lang="en-ID" sz="1500" b="1" dirty="0">
                <a:solidFill>
                  <a:schemeClr val="bg1"/>
                </a:solidFill>
                <a:latin typeface="Calibri"/>
                <a:ea typeface="Calibri"/>
                <a:cs typeface="Calibri"/>
                <a:sym typeface="Calibri"/>
              </a:rPr>
              <a:t>Lorem</a:t>
            </a:r>
            <a:endParaRPr lang="es-CL" sz="1500" b="1" dirty="0">
              <a:solidFill>
                <a:schemeClr val="bg1"/>
              </a:solidFill>
              <a:latin typeface="Calibri"/>
              <a:cs typeface="Calibri"/>
            </a:endParaRPr>
          </a:p>
        </p:txBody>
      </p:sp>
      <p:sp>
        <p:nvSpPr>
          <p:cNvPr id="5" name="Rectángulo 4">
            <a:extLst>
              <a:ext uri="{FF2B5EF4-FFF2-40B4-BE49-F238E27FC236}">
                <a16:creationId xmlns:a16="http://schemas.microsoft.com/office/drawing/2014/main" id="{F5CDA4BE-FF8E-D768-4BA1-ECAA3B5B6105}"/>
              </a:ext>
            </a:extLst>
          </p:cNvPr>
          <p:cNvSpPr/>
          <p:nvPr/>
        </p:nvSpPr>
        <p:spPr>
          <a:xfrm>
            <a:off x="1765407" y="3866908"/>
            <a:ext cx="1891958" cy="2584719"/>
          </a:xfrm>
          <a:prstGeom prst="rect">
            <a:avLst/>
          </a:prstGeom>
          <a:noFill/>
          <a:ln>
            <a:solidFill>
              <a:srgbClr val="0078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dondear rectángulo de esquina del mismo lado 5">
            <a:extLst>
              <a:ext uri="{FF2B5EF4-FFF2-40B4-BE49-F238E27FC236}">
                <a16:creationId xmlns:a16="http://schemas.microsoft.com/office/drawing/2014/main" id="{CF8FFBA5-26F9-F6A1-055D-2B257FF87C55}"/>
              </a:ext>
            </a:extLst>
          </p:cNvPr>
          <p:cNvSpPr/>
          <p:nvPr/>
        </p:nvSpPr>
        <p:spPr>
          <a:xfrm>
            <a:off x="3900195" y="3035331"/>
            <a:ext cx="1891958" cy="831577"/>
          </a:xfrm>
          <a:prstGeom prst="round2SameRect">
            <a:avLst/>
          </a:prstGeom>
          <a:solidFill>
            <a:srgbClr val="0078B9">
              <a:alpha val="69804"/>
            </a:srgbClr>
          </a:solidFill>
          <a:ln>
            <a:solidFill>
              <a:srgbClr val="0078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Rectángulo 6">
            <a:extLst>
              <a:ext uri="{FF2B5EF4-FFF2-40B4-BE49-F238E27FC236}">
                <a16:creationId xmlns:a16="http://schemas.microsoft.com/office/drawing/2014/main" id="{0297A502-3BD5-CE38-A574-2ED29EC5FAA2}"/>
              </a:ext>
            </a:extLst>
          </p:cNvPr>
          <p:cNvSpPr/>
          <p:nvPr/>
        </p:nvSpPr>
        <p:spPr>
          <a:xfrm>
            <a:off x="3900196" y="3866908"/>
            <a:ext cx="1891958" cy="2584719"/>
          </a:xfrm>
          <a:prstGeom prst="rect">
            <a:avLst/>
          </a:prstGeom>
          <a:noFill/>
          <a:ln>
            <a:solidFill>
              <a:srgbClr val="0078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edondear rectángulo de esquina del mismo lado 7">
            <a:extLst>
              <a:ext uri="{FF2B5EF4-FFF2-40B4-BE49-F238E27FC236}">
                <a16:creationId xmlns:a16="http://schemas.microsoft.com/office/drawing/2014/main" id="{2A66BB17-65B8-606C-3D4E-9F492CCC5A62}"/>
              </a:ext>
            </a:extLst>
          </p:cNvPr>
          <p:cNvSpPr/>
          <p:nvPr/>
        </p:nvSpPr>
        <p:spPr>
          <a:xfrm>
            <a:off x="6039710" y="3035331"/>
            <a:ext cx="1891958" cy="831577"/>
          </a:xfrm>
          <a:prstGeom prst="round2Same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rgbClr val="FFC000"/>
              </a:solidFill>
            </a:endParaRPr>
          </a:p>
        </p:txBody>
      </p:sp>
      <p:sp>
        <p:nvSpPr>
          <p:cNvPr id="9" name="Rectángulo 8">
            <a:extLst>
              <a:ext uri="{FF2B5EF4-FFF2-40B4-BE49-F238E27FC236}">
                <a16:creationId xmlns:a16="http://schemas.microsoft.com/office/drawing/2014/main" id="{74D584A4-F9F4-5945-D097-2AA4F26CD696}"/>
              </a:ext>
            </a:extLst>
          </p:cNvPr>
          <p:cNvSpPr/>
          <p:nvPr/>
        </p:nvSpPr>
        <p:spPr>
          <a:xfrm>
            <a:off x="6039711" y="3866908"/>
            <a:ext cx="1891958" cy="2584719"/>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Redondear rectángulo de esquina del mismo lado 9">
            <a:extLst>
              <a:ext uri="{FF2B5EF4-FFF2-40B4-BE49-F238E27FC236}">
                <a16:creationId xmlns:a16="http://schemas.microsoft.com/office/drawing/2014/main" id="{D3A14852-57D4-AF55-7FFE-78746FE386C0}"/>
              </a:ext>
            </a:extLst>
          </p:cNvPr>
          <p:cNvSpPr/>
          <p:nvPr/>
        </p:nvSpPr>
        <p:spPr>
          <a:xfrm>
            <a:off x="8184107" y="3035331"/>
            <a:ext cx="1891958" cy="831577"/>
          </a:xfrm>
          <a:prstGeom prst="round2SameRect">
            <a:avLst/>
          </a:prstGeom>
          <a:solidFill>
            <a:schemeClr val="bg1">
              <a:lumMod val="50000"/>
              <a:alpha val="7098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rgbClr val="FFC000"/>
              </a:solidFill>
            </a:endParaRPr>
          </a:p>
        </p:txBody>
      </p:sp>
      <p:sp>
        <p:nvSpPr>
          <p:cNvPr id="11" name="Rectángulo 10">
            <a:extLst>
              <a:ext uri="{FF2B5EF4-FFF2-40B4-BE49-F238E27FC236}">
                <a16:creationId xmlns:a16="http://schemas.microsoft.com/office/drawing/2014/main" id="{B0E1BAAE-88CB-82BC-60CE-89F17E69600C}"/>
              </a:ext>
            </a:extLst>
          </p:cNvPr>
          <p:cNvSpPr/>
          <p:nvPr/>
        </p:nvSpPr>
        <p:spPr>
          <a:xfrm>
            <a:off x="8184108" y="3866908"/>
            <a:ext cx="1891958" cy="2584719"/>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Google Shape;256;p5">
            <a:extLst>
              <a:ext uri="{FF2B5EF4-FFF2-40B4-BE49-F238E27FC236}">
                <a16:creationId xmlns:a16="http://schemas.microsoft.com/office/drawing/2014/main" id="{3FD45906-C0A4-5E7F-A43A-91CB8152D359}"/>
              </a:ext>
            </a:extLst>
          </p:cNvPr>
          <p:cNvSpPr txBox="1"/>
          <p:nvPr/>
        </p:nvSpPr>
        <p:spPr>
          <a:xfrm>
            <a:off x="3900194" y="3181819"/>
            <a:ext cx="1887077" cy="553957"/>
          </a:xfrm>
          <a:prstGeom prst="rect">
            <a:avLst/>
          </a:prstGeom>
          <a:noFill/>
          <a:ln>
            <a:noFill/>
          </a:ln>
        </p:spPr>
        <p:txBody>
          <a:bodyPr spcFirstLastPara="1" wrap="square" lIns="91425" tIns="45700" rIns="91425" bIns="45700" anchor="t" anchorCtr="0">
            <a:spAutoFit/>
          </a:bodyPr>
          <a:lstStyle/>
          <a:p>
            <a:pPr algn="ctr"/>
            <a:r>
              <a:rPr lang="en-ID" sz="1500" b="1" dirty="0">
                <a:solidFill>
                  <a:schemeClr val="bg1"/>
                </a:solidFill>
                <a:latin typeface="Calibri"/>
                <a:ea typeface="Calibri"/>
                <a:cs typeface="Calibri"/>
                <a:sym typeface="Calibri"/>
              </a:rPr>
              <a:t>Lorem </a:t>
            </a:r>
            <a:r>
              <a:rPr lang="es-CL" sz="1500" b="1" dirty="0" err="1">
                <a:solidFill>
                  <a:schemeClr val="bg1"/>
                </a:solidFill>
                <a:latin typeface="Calibri"/>
                <a:cs typeface="Calibri"/>
              </a:rPr>
              <a:t>ipsum</a:t>
            </a:r>
            <a:r>
              <a:rPr lang="es-CL" sz="1500" b="1" dirty="0">
                <a:solidFill>
                  <a:schemeClr val="bg1"/>
                </a:solidFill>
                <a:latin typeface="Calibri"/>
                <a:cs typeface="Calibri"/>
              </a:rPr>
              <a:t> dolor </a:t>
            </a:r>
            <a:r>
              <a:rPr lang="es-CL" sz="1500" b="1" dirty="0" err="1">
                <a:solidFill>
                  <a:schemeClr val="bg1"/>
                </a:solidFill>
                <a:latin typeface="Calibri"/>
                <a:cs typeface="Calibri"/>
              </a:rPr>
              <a:t>sit</a:t>
            </a:r>
            <a:r>
              <a:rPr lang="es-CL" sz="1500" b="1" dirty="0">
                <a:solidFill>
                  <a:schemeClr val="bg1"/>
                </a:solidFill>
                <a:latin typeface="Calibri"/>
                <a:cs typeface="Calibri"/>
              </a:rPr>
              <a:t> </a:t>
            </a:r>
            <a:r>
              <a:rPr lang="es-CL" sz="1500" b="1" dirty="0" err="1">
                <a:solidFill>
                  <a:schemeClr val="bg1"/>
                </a:solidFill>
                <a:latin typeface="Calibri"/>
                <a:cs typeface="Calibri"/>
              </a:rPr>
              <a:t>amet</a:t>
            </a:r>
            <a:r>
              <a:rPr lang="es-CL" sz="1500" b="1" dirty="0">
                <a:solidFill>
                  <a:schemeClr val="bg1"/>
                </a:solidFill>
                <a:latin typeface="Calibri"/>
                <a:cs typeface="Calibri"/>
              </a:rPr>
              <a:t> </a:t>
            </a:r>
            <a:r>
              <a:rPr lang="en-ID" sz="1500" b="1" dirty="0">
                <a:solidFill>
                  <a:schemeClr val="bg1"/>
                </a:solidFill>
                <a:latin typeface="Calibri"/>
                <a:ea typeface="Calibri"/>
                <a:cs typeface="Calibri"/>
                <a:sym typeface="Calibri"/>
              </a:rPr>
              <a:t>Lorem</a:t>
            </a:r>
            <a:endParaRPr lang="es-CL" sz="1500" b="1" dirty="0">
              <a:solidFill>
                <a:schemeClr val="bg1"/>
              </a:solidFill>
              <a:latin typeface="Calibri"/>
              <a:cs typeface="Calibri"/>
            </a:endParaRPr>
          </a:p>
        </p:txBody>
      </p:sp>
      <p:sp>
        <p:nvSpPr>
          <p:cNvPr id="13" name="Google Shape;256;p5">
            <a:extLst>
              <a:ext uri="{FF2B5EF4-FFF2-40B4-BE49-F238E27FC236}">
                <a16:creationId xmlns:a16="http://schemas.microsoft.com/office/drawing/2014/main" id="{8BD87798-0FB7-6FEB-AF63-D18388CCAA8A}"/>
              </a:ext>
            </a:extLst>
          </p:cNvPr>
          <p:cNvSpPr txBox="1"/>
          <p:nvPr/>
        </p:nvSpPr>
        <p:spPr>
          <a:xfrm>
            <a:off x="6054199" y="3181819"/>
            <a:ext cx="1882351" cy="553957"/>
          </a:xfrm>
          <a:prstGeom prst="rect">
            <a:avLst/>
          </a:prstGeom>
          <a:noFill/>
          <a:ln>
            <a:noFill/>
          </a:ln>
        </p:spPr>
        <p:txBody>
          <a:bodyPr spcFirstLastPara="1" wrap="square" lIns="91425" tIns="45700" rIns="91425" bIns="45700" anchor="t" anchorCtr="0">
            <a:spAutoFit/>
          </a:bodyPr>
          <a:lstStyle/>
          <a:p>
            <a:pPr algn="ctr"/>
            <a:r>
              <a:rPr lang="en-ID" sz="1500" b="1" dirty="0">
                <a:solidFill>
                  <a:schemeClr val="bg1"/>
                </a:solidFill>
                <a:latin typeface="Calibri"/>
                <a:ea typeface="Calibri"/>
                <a:cs typeface="Calibri"/>
                <a:sym typeface="Calibri"/>
              </a:rPr>
              <a:t>Lorem </a:t>
            </a:r>
            <a:r>
              <a:rPr lang="es-CL" sz="1500" b="1" dirty="0" err="1">
                <a:solidFill>
                  <a:schemeClr val="bg1"/>
                </a:solidFill>
                <a:latin typeface="Calibri"/>
                <a:cs typeface="Calibri"/>
              </a:rPr>
              <a:t>ipsum</a:t>
            </a:r>
            <a:r>
              <a:rPr lang="es-CL" sz="1500" b="1" dirty="0">
                <a:solidFill>
                  <a:schemeClr val="bg1"/>
                </a:solidFill>
                <a:latin typeface="Calibri"/>
                <a:cs typeface="Calibri"/>
              </a:rPr>
              <a:t> dolor </a:t>
            </a:r>
            <a:r>
              <a:rPr lang="es-CL" sz="1500" b="1" dirty="0" err="1">
                <a:solidFill>
                  <a:schemeClr val="bg1"/>
                </a:solidFill>
                <a:latin typeface="Calibri"/>
                <a:cs typeface="Calibri"/>
              </a:rPr>
              <a:t>sit</a:t>
            </a:r>
            <a:r>
              <a:rPr lang="es-CL" sz="1500" b="1" dirty="0">
                <a:solidFill>
                  <a:schemeClr val="bg1"/>
                </a:solidFill>
                <a:latin typeface="Calibri"/>
                <a:cs typeface="Calibri"/>
              </a:rPr>
              <a:t> </a:t>
            </a:r>
            <a:r>
              <a:rPr lang="es-CL" sz="1500" b="1" dirty="0" err="1">
                <a:solidFill>
                  <a:schemeClr val="bg1"/>
                </a:solidFill>
                <a:latin typeface="Calibri"/>
                <a:cs typeface="Calibri"/>
              </a:rPr>
              <a:t>amet</a:t>
            </a:r>
            <a:r>
              <a:rPr lang="es-CL" sz="1500" b="1" dirty="0">
                <a:solidFill>
                  <a:schemeClr val="bg1"/>
                </a:solidFill>
                <a:latin typeface="Calibri"/>
                <a:cs typeface="Calibri"/>
              </a:rPr>
              <a:t> </a:t>
            </a:r>
            <a:r>
              <a:rPr lang="en-ID" sz="1500" b="1" dirty="0">
                <a:solidFill>
                  <a:schemeClr val="bg1"/>
                </a:solidFill>
                <a:latin typeface="Calibri"/>
                <a:ea typeface="Calibri"/>
                <a:cs typeface="Calibri"/>
                <a:sym typeface="Calibri"/>
              </a:rPr>
              <a:t>Lorem</a:t>
            </a:r>
            <a:endParaRPr lang="es-CL" sz="1500" b="1" dirty="0">
              <a:solidFill>
                <a:schemeClr val="bg1"/>
              </a:solidFill>
              <a:latin typeface="Calibri"/>
              <a:cs typeface="Calibri"/>
            </a:endParaRPr>
          </a:p>
        </p:txBody>
      </p:sp>
      <p:sp>
        <p:nvSpPr>
          <p:cNvPr id="14" name="Google Shape;256;p5">
            <a:extLst>
              <a:ext uri="{FF2B5EF4-FFF2-40B4-BE49-F238E27FC236}">
                <a16:creationId xmlns:a16="http://schemas.microsoft.com/office/drawing/2014/main" id="{C87EDE81-52F1-C9DA-44BD-B46CF2E9DAA1}"/>
              </a:ext>
            </a:extLst>
          </p:cNvPr>
          <p:cNvSpPr txBox="1"/>
          <p:nvPr/>
        </p:nvSpPr>
        <p:spPr>
          <a:xfrm>
            <a:off x="8188988" y="3181819"/>
            <a:ext cx="1887077" cy="553957"/>
          </a:xfrm>
          <a:prstGeom prst="rect">
            <a:avLst/>
          </a:prstGeom>
          <a:noFill/>
          <a:ln>
            <a:noFill/>
          </a:ln>
        </p:spPr>
        <p:txBody>
          <a:bodyPr spcFirstLastPara="1" wrap="square" lIns="91425" tIns="45700" rIns="91425" bIns="45700" anchor="t" anchorCtr="0">
            <a:spAutoFit/>
          </a:bodyPr>
          <a:lstStyle/>
          <a:p>
            <a:pPr algn="ctr"/>
            <a:r>
              <a:rPr lang="en-ID" sz="1500" b="1" dirty="0">
                <a:solidFill>
                  <a:schemeClr val="bg1"/>
                </a:solidFill>
                <a:latin typeface="Calibri"/>
                <a:ea typeface="Calibri"/>
                <a:cs typeface="Calibri"/>
                <a:sym typeface="Calibri"/>
              </a:rPr>
              <a:t>Lorem </a:t>
            </a:r>
            <a:r>
              <a:rPr lang="es-CL" sz="1500" b="1" dirty="0" err="1">
                <a:solidFill>
                  <a:schemeClr val="bg1"/>
                </a:solidFill>
                <a:latin typeface="Calibri"/>
                <a:cs typeface="Calibri"/>
              </a:rPr>
              <a:t>ipsum</a:t>
            </a:r>
            <a:r>
              <a:rPr lang="es-CL" sz="1500" b="1" dirty="0">
                <a:solidFill>
                  <a:schemeClr val="bg1"/>
                </a:solidFill>
                <a:latin typeface="Calibri"/>
                <a:cs typeface="Calibri"/>
              </a:rPr>
              <a:t> dolor </a:t>
            </a:r>
            <a:r>
              <a:rPr lang="es-CL" sz="1500" b="1" dirty="0" err="1">
                <a:solidFill>
                  <a:schemeClr val="bg1"/>
                </a:solidFill>
                <a:latin typeface="Calibri"/>
                <a:cs typeface="Calibri"/>
              </a:rPr>
              <a:t>sit</a:t>
            </a:r>
            <a:r>
              <a:rPr lang="es-CL" sz="1500" b="1" dirty="0">
                <a:solidFill>
                  <a:schemeClr val="bg1"/>
                </a:solidFill>
                <a:latin typeface="Calibri"/>
                <a:cs typeface="Calibri"/>
              </a:rPr>
              <a:t> </a:t>
            </a:r>
            <a:r>
              <a:rPr lang="es-CL" sz="1500" b="1" dirty="0" err="1">
                <a:solidFill>
                  <a:schemeClr val="bg1"/>
                </a:solidFill>
                <a:latin typeface="Calibri"/>
                <a:cs typeface="Calibri"/>
              </a:rPr>
              <a:t>amet</a:t>
            </a:r>
            <a:r>
              <a:rPr lang="es-CL" sz="1500" b="1" dirty="0">
                <a:solidFill>
                  <a:schemeClr val="bg1"/>
                </a:solidFill>
                <a:latin typeface="Calibri"/>
                <a:cs typeface="Calibri"/>
              </a:rPr>
              <a:t> </a:t>
            </a:r>
            <a:r>
              <a:rPr lang="en-ID" sz="1500" b="1" dirty="0">
                <a:solidFill>
                  <a:schemeClr val="bg1"/>
                </a:solidFill>
                <a:latin typeface="Calibri"/>
                <a:ea typeface="Calibri"/>
                <a:cs typeface="Calibri"/>
                <a:sym typeface="Calibri"/>
              </a:rPr>
              <a:t>Lorem</a:t>
            </a:r>
            <a:endParaRPr lang="es-CL" sz="1500" b="1" dirty="0">
              <a:solidFill>
                <a:schemeClr val="bg1"/>
              </a:solidFill>
              <a:latin typeface="Calibri"/>
              <a:cs typeface="Calibri"/>
            </a:endParaRPr>
          </a:p>
        </p:txBody>
      </p:sp>
      <p:sp>
        <p:nvSpPr>
          <p:cNvPr id="15" name="Google Shape;256;p5">
            <a:extLst>
              <a:ext uri="{FF2B5EF4-FFF2-40B4-BE49-F238E27FC236}">
                <a16:creationId xmlns:a16="http://schemas.microsoft.com/office/drawing/2014/main" id="{06970A44-41A3-0ED9-2F69-F834606134D7}"/>
              </a:ext>
            </a:extLst>
          </p:cNvPr>
          <p:cNvSpPr txBox="1"/>
          <p:nvPr/>
        </p:nvSpPr>
        <p:spPr>
          <a:xfrm>
            <a:off x="3894143" y="4001565"/>
            <a:ext cx="1891957" cy="2246729"/>
          </a:xfrm>
          <a:prstGeom prst="rect">
            <a:avLst/>
          </a:prstGeom>
          <a:noFill/>
          <a:ln>
            <a:noFill/>
          </a:ln>
        </p:spPr>
        <p:txBody>
          <a:bodyPr spcFirstLastPara="1" wrap="square" lIns="91425" tIns="45700" rIns="91425" bIns="45700" anchor="t" anchorCtr="0">
            <a:spAutoFit/>
          </a:bodyPr>
          <a:lstStyle/>
          <a:p>
            <a:pPr algn="ct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p>
          <a:p>
            <a:pPr algn="ctr"/>
            <a:endParaRPr lang="es-CL" sz="1400" dirty="0">
              <a:solidFill>
                <a:srgbClr val="000000"/>
              </a:solidFill>
              <a:highlight>
                <a:srgbClr val="FFFFFF"/>
              </a:highlight>
              <a:latin typeface="Calibri" panose="020F0502020204030204" pitchFamily="34" charset="0"/>
              <a:cs typeface="Calibri" panose="020F0502020204030204" pitchFamily="34" charset="0"/>
            </a:endParaRPr>
          </a:p>
          <a:p>
            <a:pPr algn="ct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endParaRPr lang="es-CL" sz="1400" dirty="0">
              <a:solidFill>
                <a:srgbClr val="3F3F3F"/>
              </a:solidFill>
              <a:latin typeface="Calibri" panose="020F0502020204030204" pitchFamily="34" charset="0"/>
              <a:cs typeface="Calibri" panose="020F0502020204030204" pitchFamily="34" charset="0"/>
            </a:endParaRPr>
          </a:p>
        </p:txBody>
      </p:sp>
      <p:sp>
        <p:nvSpPr>
          <p:cNvPr id="16" name="Google Shape;256;p5">
            <a:extLst>
              <a:ext uri="{FF2B5EF4-FFF2-40B4-BE49-F238E27FC236}">
                <a16:creationId xmlns:a16="http://schemas.microsoft.com/office/drawing/2014/main" id="{059AAE53-B087-3DE3-68B4-757B14369016}"/>
              </a:ext>
            </a:extLst>
          </p:cNvPr>
          <p:cNvSpPr txBox="1"/>
          <p:nvPr/>
        </p:nvSpPr>
        <p:spPr>
          <a:xfrm>
            <a:off x="6034985" y="4001565"/>
            <a:ext cx="1891957" cy="2246729"/>
          </a:xfrm>
          <a:prstGeom prst="rect">
            <a:avLst/>
          </a:prstGeom>
          <a:noFill/>
          <a:ln>
            <a:noFill/>
          </a:ln>
        </p:spPr>
        <p:txBody>
          <a:bodyPr spcFirstLastPara="1" wrap="square" lIns="91425" tIns="45700" rIns="91425" bIns="45700" anchor="t" anchorCtr="0">
            <a:spAutoFit/>
          </a:bodyPr>
          <a:lstStyle/>
          <a:p>
            <a:pPr algn="ct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p>
          <a:p>
            <a:pPr algn="ctr"/>
            <a:endParaRPr lang="es-CL" sz="1400" dirty="0">
              <a:solidFill>
                <a:srgbClr val="000000"/>
              </a:solidFill>
              <a:highlight>
                <a:srgbClr val="FFFFFF"/>
              </a:highlight>
              <a:latin typeface="Calibri" panose="020F0502020204030204" pitchFamily="34" charset="0"/>
              <a:cs typeface="Calibri" panose="020F0502020204030204" pitchFamily="34" charset="0"/>
            </a:endParaRPr>
          </a:p>
          <a:p>
            <a:pPr algn="ct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endParaRPr lang="es-CL" sz="1400" dirty="0">
              <a:solidFill>
                <a:srgbClr val="3F3F3F"/>
              </a:solidFill>
              <a:latin typeface="Calibri" panose="020F0502020204030204" pitchFamily="34" charset="0"/>
              <a:cs typeface="Calibri" panose="020F0502020204030204" pitchFamily="34" charset="0"/>
            </a:endParaRPr>
          </a:p>
        </p:txBody>
      </p:sp>
      <p:sp>
        <p:nvSpPr>
          <p:cNvPr id="17" name="Google Shape;256;p5">
            <a:extLst>
              <a:ext uri="{FF2B5EF4-FFF2-40B4-BE49-F238E27FC236}">
                <a16:creationId xmlns:a16="http://schemas.microsoft.com/office/drawing/2014/main" id="{CA3F7193-D2A1-36E8-BA1F-554CC0588896}"/>
              </a:ext>
            </a:extLst>
          </p:cNvPr>
          <p:cNvSpPr txBox="1"/>
          <p:nvPr/>
        </p:nvSpPr>
        <p:spPr>
          <a:xfrm>
            <a:off x="8156928" y="4001565"/>
            <a:ext cx="1891957" cy="2246729"/>
          </a:xfrm>
          <a:prstGeom prst="rect">
            <a:avLst/>
          </a:prstGeom>
          <a:noFill/>
          <a:ln>
            <a:noFill/>
          </a:ln>
        </p:spPr>
        <p:txBody>
          <a:bodyPr spcFirstLastPara="1" wrap="square" lIns="91425" tIns="45700" rIns="91425" bIns="45700" anchor="t" anchorCtr="0">
            <a:spAutoFit/>
          </a:bodyPr>
          <a:lstStyle/>
          <a:p>
            <a:pPr algn="ct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p>
          <a:p>
            <a:pPr algn="ctr"/>
            <a:endParaRPr lang="es-CL" sz="1400" dirty="0">
              <a:solidFill>
                <a:srgbClr val="000000"/>
              </a:solidFill>
              <a:highlight>
                <a:srgbClr val="FFFFFF"/>
              </a:highlight>
              <a:latin typeface="Calibri" panose="020F0502020204030204" pitchFamily="34" charset="0"/>
              <a:cs typeface="Calibri" panose="020F0502020204030204" pitchFamily="34" charset="0"/>
            </a:endParaRPr>
          </a:p>
          <a:p>
            <a:pPr algn="ct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endParaRPr lang="es-CL" sz="1400" dirty="0">
              <a:solidFill>
                <a:srgbClr val="3F3F3F"/>
              </a:solidFill>
              <a:latin typeface="Calibri" panose="020F0502020204030204" pitchFamily="34" charset="0"/>
              <a:cs typeface="Calibri" panose="020F0502020204030204" pitchFamily="34" charset="0"/>
            </a:endParaRPr>
          </a:p>
        </p:txBody>
      </p:sp>
      <p:sp>
        <p:nvSpPr>
          <p:cNvPr id="18" name="Google Shape;257;p5">
            <a:extLst>
              <a:ext uri="{FF2B5EF4-FFF2-40B4-BE49-F238E27FC236}">
                <a16:creationId xmlns:a16="http://schemas.microsoft.com/office/drawing/2014/main" id="{D350154E-D3B1-C63C-9EFD-58ADA1AE1F52}"/>
              </a:ext>
            </a:extLst>
          </p:cNvPr>
          <p:cNvSpPr txBox="1"/>
          <p:nvPr/>
        </p:nvSpPr>
        <p:spPr>
          <a:xfrm>
            <a:off x="1529291" y="1583562"/>
            <a:ext cx="8834052" cy="1092566"/>
          </a:xfrm>
          <a:prstGeom prst="rect">
            <a:avLst/>
          </a:prstGeom>
          <a:noFill/>
          <a:ln>
            <a:noFill/>
          </a:ln>
        </p:spPr>
        <p:txBody>
          <a:bodyPr spcFirstLastPara="1" wrap="square" lIns="91425" tIns="45700" rIns="91425" bIns="45700" anchor="t" anchorCtr="0">
            <a:spAutoFit/>
          </a:bodyPr>
          <a:lstStyle/>
          <a:p>
            <a:pPr algn="ctr">
              <a:lnSpc>
                <a:spcPts val="3900"/>
              </a:lnSpc>
            </a:pPr>
            <a:r>
              <a:rPr lang="en-ID" sz="3600" b="1" dirty="0">
                <a:solidFill>
                  <a:srgbClr val="0078B9"/>
                </a:solidFill>
                <a:latin typeface="Calibri"/>
                <a:ea typeface="Calibri"/>
                <a:cs typeface="Calibri"/>
                <a:sym typeface="Calibri"/>
              </a:rPr>
              <a:t>Lorem Ipsum </a:t>
            </a:r>
            <a:r>
              <a:rPr lang="en-ID" sz="3600" b="1" dirty="0" err="1">
                <a:solidFill>
                  <a:srgbClr val="0078B9"/>
                </a:solidFill>
                <a:latin typeface="Calibri"/>
                <a:ea typeface="Calibri"/>
                <a:cs typeface="Calibri"/>
                <a:sym typeface="Calibri"/>
              </a:rPr>
              <a:t>dolor</a:t>
            </a:r>
            <a:r>
              <a:rPr lang="en-ID" sz="3600" b="1" dirty="0">
                <a:solidFill>
                  <a:srgbClr val="0078B9"/>
                </a:solidFill>
                <a:latin typeface="Calibri"/>
                <a:ea typeface="Calibri"/>
                <a:cs typeface="Calibri"/>
                <a:sym typeface="Calibri"/>
              </a:rPr>
              <a:t> sit </a:t>
            </a:r>
            <a:r>
              <a:rPr lang="en-ID" sz="3600" b="1" dirty="0" err="1">
                <a:solidFill>
                  <a:srgbClr val="0078B9"/>
                </a:solidFill>
                <a:latin typeface="Calibri"/>
                <a:ea typeface="Calibri"/>
                <a:cs typeface="Calibri"/>
                <a:sym typeface="Calibri"/>
              </a:rPr>
              <a:t>amet</a:t>
            </a:r>
            <a:r>
              <a:rPr lang="en-ID" sz="3600" b="1" dirty="0">
                <a:solidFill>
                  <a:srgbClr val="0078B9"/>
                </a:solidFill>
                <a:latin typeface="Calibri"/>
                <a:ea typeface="Calibri"/>
                <a:cs typeface="Calibri"/>
                <a:sym typeface="Calibri"/>
              </a:rPr>
              <a:t> </a:t>
            </a:r>
            <a:r>
              <a:rPr lang="en-ID" sz="3600" b="1" dirty="0" err="1">
                <a:solidFill>
                  <a:srgbClr val="0078B9"/>
                </a:solidFill>
                <a:latin typeface="Calibri"/>
                <a:ea typeface="Calibri"/>
                <a:cs typeface="Calibri"/>
                <a:sym typeface="Calibri"/>
              </a:rPr>
              <a:t>dolor</a:t>
            </a:r>
            <a:r>
              <a:rPr lang="en-ID" sz="3600" b="1" dirty="0">
                <a:solidFill>
                  <a:srgbClr val="0078B9"/>
                </a:solidFill>
                <a:latin typeface="Calibri"/>
                <a:ea typeface="Calibri"/>
                <a:cs typeface="Calibri"/>
                <a:sym typeface="Calibri"/>
              </a:rPr>
              <a:t> </a:t>
            </a:r>
            <a:r>
              <a:rPr lang="en-ID" sz="3600" b="1" dirty="0" err="1">
                <a:solidFill>
                  <a:srgbClr val="0078B9"/>
                </a:solidFill>
                <a:latin typeface="Calibri"/>
                <a:ea typeface="Calibri"/>
                <a:cs typeface="Calibri"/>
                <a:sym typeface="Calibri"/>
              </a:rPr>
              <a:t>dolor</a:t>
            </a:r>
            <a:r>
              <a:rPr lang="en-ID" sz="3600" b="1" dirty="0">
                <a:solidFill>
                  <a:srgbClr val="0078B9"/>
                </a:solidFill>
                <a:latin typeface="Calibri"/>
                <a:ea typeface="Calibri"/>
                <a:cs typeface="Calibri"/>
                <a:sym typeface="Calibri"/>
              </a:rPr>
              <a:t> sit Lorem Ipsum </a:t>
            </a:r>
          </a:p>
        </p:txBody>
      </p:sp>
      <p:pic>
        <p:nvPicPr>
          <p:cNvPr id="20" name="Imagen 19">
            <a:extLst>
              <a:ext uri="{FF2B5EF4-FFF2-40B4-BE49-F238E27FC236}">
                <a16:creationId xmlns:a16="http://schemas.microsoft.com/office/drawing/2014/main" id="{6B88FEF2-618B-491A-B827-5B93ADA63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76" y="43249"/>
            <a:ext cx="3294416" cy="753762"/>
          </a:xfrm>
          <a:prstGeom prst="rect">
            <a:avLst/>
          </a:prstGeom>
        </p:spPr>
      </p:pic>
    </p:spTree>
    <p:extLst>
      <p:ext uri="{BB962C8B-B14F-4D97-AF65-F5344CB8AC3E}">
        <p14:creationId xmlns:p14="http://schemas.microsoft.com/office/powerpoint/2010/main" val="849644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7EF809B7-1C9B-41E8-228F-249D5EF36CC5}"/>
              </a:ext>
            </a:extLst>
          </p:cNvPr>
          <p:cNvGrpSpPr/>
          <p:nvPr/>
        </p:nvGrpSpPr>
        <p:grpSpPr>
          <a:xfrm>
            <a:off x="2358055" y="1937416"/>
            <a:ext cx="7735985" cy="4014693"/>
            <a:chOff x="1663789" y="2374400"/>
            <a:chExt cx="7735985" cy="4014693"/>
          </a:xfrm>
        </p:grpSpPr>
        <p:sp>
          <p:nvSpPr>
            <p:cNvPr id="5" name="Google Shape;256;p5">
              <a:extLst>
                <a:ext uri="{FF2B5EF4-FFF2-40B4-BE49-F238E27FC236}">
                  <a16:creationId xmlns:a16="http://schemas.microsoft.com/office/drawing/2014/main" id="{74998E0C-843C-AEDC-1DFF-F932EA40BE2A}"/>
                </a:ext>
              </a:extLst>
            </p:cNvPr>
            <p:cNvSpPr txBox="1"/>
            <p:nvPr/>
          </p:nvSpPr>
          <p:spPr>
            <a:xfrm>
              <a:off x="2160407" y="2374400"/>
              <a:ext cx="1355401" cy="830956"/>
            </a:xfrm>
            <a:prstGeom prst="rect">
              <a:avLst/>
            </a:prstGeom>
            <a:noFill/>
            <a:ln>
              <a:noFill/>
            </a:ln>
          </p:spPr>
          <p:txBody>
            <a:bodyPr spcFirstLastPara="1" wrap="square" lIns="91425" tIns="45700" rIns="91425" bIns="45700" anchor="t" anchorCtr="0">
              <a:spAutoFit/>
            </a:bodyPr>
            <a:lstStyle/>
            <a:p>
              <a:pPr algn="ctr">
                <a:lnSpc>
                  <a:spcPct val="150000"/>
                </a:lnSpc>
              </a:pPr>
              <a:r>
                <a:rPr lang="es-CL" sz="3200" b="1" i="0" dirty="0">
                  <a:solidFill>
                    <a:srgbClr val="0070C0"/>
                  </a:solidFill>
                  <a:effectLst/>
                  <a:highlight>
                    <a:srgbClr val="FFFFFF"/>
                  </a:highlight>
                  <a:latin typeface="Calibri" panose="020F0502020204030204" pitchFamily="34" charset="0"/>
                  <a:cs typeface="Calibri" panose="020F0502020204030204" pitchFamily="34" charset="0"/>
                </a:rPr>
                <a:t>2020</a:t>
              </a:r>
              <a:endParaRPr lang="es-CL" sz="3200" b="1" dirty="0">
                <a:solidFill>
                  <a:srgbClr val="0070C0"/>
                </a:solidFill>
                <a:latin typeface="Calibri" panose="020F0502020204030204" pitchFamily="34" charset="0"/>
                <a:cs typeface="Calibri" panose="020F0502020204030204" pitchFamily="34" charset="0"/>
              </a:endParaRPr>
            </a:p>
          </p:txBody>
        </p:sp>
        <p:sp>
          <p:nvSpPr>
            <p:cNvPr id="6" name="Google Shape;256;p5">
              <a:extLst>
                <a:ext uri="{FF2B5EF4-FFF2-40B4-BE49-F238E27FC236}">
                  <a16:creationId xmlns:a16="http://schemas.microsoft.com/office/drawing/2014/main" id="{088698FB-E16B-7AF1-6408-44FF2CC2A013}"/>
                </a:ext>
              </a:extLst>
            </p:cNvPr>
            <p:cNvSpPr txBox="1"/>
            <p:nvPr/>
          </p:nvSpPr>
          <p:spPr>
            <a:xfrm>
              <a:off x="1872509" y="4551367"/>
              <a:ext cx="1983453" cy="1015622"/>
            </a:xfrm>
            <a:prstGeom prst="rect">
              <a:avLst/>
            </a:prstGeom>
            <a:noFill/>
            <a:ln>
              <a:noFill/>
            </a:ln>
          </p:spPr>
          <p:txBody>
            <a:bodyPr spcFirstLastPara="1" wrap="square" lIns="91425" tIns="45700" rIns="91425" bIns="45700" anchor="t" anchorCtr="0">
              <a:spAutoFit/>
            </a:bodyPr>
            <a:lstStyle/>
            <a:p>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tempor</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incididunt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ut labore et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dolore</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magna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aliqua</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a:t>
              </a:r>
              <a:endParaRPr lang="es-CL" sz="1200" dirty="0">
                <a:solidFill>
                  <a:srgbClr val="3F3F3F"/>
                </a:solidFill>
                <a:latin typeface="Calibri" panose="020F0502020204030204" pitchFamily="34" charset="0"/>
                <a:cs typeface="Calibri" panose="020F0502020204030204" pitchFamily="34" charset="0"/>
              </a:endParaRPr>
            </a:p>
          </p:txBody>
        </p:sp>
        <p:sp>
          <p:nvSpPr>
            <p:cNvPr id="7" name="Google Shape;256;p5">
              <a:extLst>
                <a:ext uri="{FF2B5EF4-FFF2-40B4-BE49-F238E27FC236}">
                  <a16:creationId xmlns:a16="http://schemas.microsoft.com/office/drawing/2014/main" id="{E108B942-EFC3-15E8-9DDB-31746994B045}"/>
                </a:ext>
              </a:extLst>
            </p:cNvPr>
            <p:cNvSpPr txBox="1"/>
            <p:nvPr/>
          </p:nvSpPr>
          <p:spPr>
            <a:xfrm>
              <a:off x="3515808" y="5558137"/>
              <a:ext cx="1355401" cy="830956"/>
            </a:xfrm>
            <a:prstGeom prst="rect">
              <a:avLst/>
            </a:prstGeom>
            <a:noFill/>
            <a:ln>
              <a:noFill/>
            </a:ln>
          </p:spPr>
          <p:txBody>
            <a:bodyPr spcFirstLastPara="1" wrap="square" lIns="91425" tIns="45700" rIns="91425" bIns="45700" anchor="t" anchorCtr="0">
              <a:spAutoFit/>
            </a:bodyPr>
            <a:lstStyle/>
            <a:p>
              <a:pPr algn="ctr">
                <a:lnSpc>
                  <a:spcPct val="150000"/>
                </a:lnSpc>
              </a:pPr>
              <a:r>
                <a:rPr lang="es-CL" sz="3200" b="1" i="0" dirty="0">
                  <a:solidFill>
                    <a:srgbClr val="FFC000"/>
                  </a:solidFill>
                  <a:effectLst/>
                  <a:highlight>
                    <a:srgbClr val="FFFFFF"/>
                  </a:highlight>
                  <a:latin typeface="Calibri" panose="020F0502020204030204" pitchFamily="34" charset="0"/>
                  <a:cs typeface="Calibri" panose="020F0502020204030204" pitchFamily="34" charset="0"/>
                </a:rPr>
                <a:t>2021</a:t>
              </a:r>
              <a:endParaRPr lang="es-CL" sz="3200" b="1" dirty="0">
                <a:solidFill>
                  <a:srgbClr val="FFC000"/>
                </a:solidFill>
                <a:latin typeface="Calibri" panose="020F0502020204030204" pitchFamily="34" charset="0"/>
                <a:cs typeface="Calibri" panose="020F0502020204030204" pitchFamily="34" charset="0"/>
              </a:endParaRPr>
            </a:p>
          </p:txBody>
        </p:sp>
        <p:sp>
          <p:nvSpPr>
            <p:cNvPr id="8" name="Google Shape;256;p5">
              <a:extLst>
                <a:ext uri="{FF2B5EF4-FFF2-40B4-BE49-F238E27FC236}">
                  <a16:creationId xmlns:a16="http://schemas.microsoft.com/office/drawing/2014/main" id="{E1192FD4-715B-8D05-737F-18D5E862D2CC}"/>
                </a:ext>
              </a:extLst>
            </p:cNvPr>
            <p:cNvSpPr txBox="1"/>
            <p:nvPr/>
          </p:nvSpPr>
          <p:spPr>
            <a:xfrm>
              <a:off x="4871209" y="2374400"/>
              <a:ext cx="1355401" cy="830956"/>
            </a:xfrm>
            <a:prstGeom prst="rect">
              <a:avLst/>
            </a:prstGeom>
            <a:noFill/>
            <a:ln>
              <a:noFill/>
            </a:ln>
          </p:spPr>
          <p:txBody>
            <a:bodyPr spcFirstLastPara="1" wrap="square" lIns="91425" tIns="45700" rIns="91425" bIns="45700" anchor="t" anchorCtr="0">
              <a:spAutoFit/>
            </a:bodyPr>
            <a:lstStyle/>
            <a:p>
              <a:pPr algn="ctr">
                <a:lnSpc>
                  <a:spcPct val="150000"/>
                </a:lnSpc>
              </a:pPr>
              <a:r>
                <a:rPr lang="es-CL" sz="3200" b="1" i="0" dirty="0">
                  <a:solidFill>
                    <a:srgbClr val="FFC000"/>
                  </a:solidFill>
                  <a:effectLst/>
                  <a:highlight>
                    <a:srgbClr val="FFFFFF"/>
                  </a:highlight>
                  <a:latin typeface="Calibri" panose="020F0502020204030204" pitchFamily="34" charset="0"/>
                  <a:cs typeface="Calibri" panose="020F0502020204030204" pitchFamily="34" charset="0"/>
                </a:rPr>
                <a:t>2022</a:t>
              </a:r>
              <a:endParaRPr lang="es-CL" sz="3200" b="1" dirty="0">
                <a:solidFill>
                  <a:srgbClr val="FFC000"/>
                </a:solidFill>
                <a:latin typeface="Calibri" panose="020F0502020204030204" pitchFamily="34" charset="0"/>
                <a:cs typeface="Calibri" panose="020F0502020204030204" pitchFamily="34" charset="0"/>
              </a:endParaRPr>
            </a:p>
          </p:txBody>
        </p:sp>
        <p:sp>
          <p:nvSpPr>
            <p:cNvPr id="9" name="Google Shape;256;p5">
              <a:extLst>
                <a:ext uri="{FF2B5EF4-FFF2-40B4-BE49-F238E27FC236}">
                  <a16:creationId xmlns:a16="http://schemas.microsoft.com/office/drawing/2014/main" id="{BC171960-D4BD-5298-8841-9229F2478E2C}"/>
                </a:ext>
              </a:extLst>
            </p:cNvPr>
            <p:cNvSpPr txBox="1"/>
            <p:nvPr/>
          </p:nvSpPr>
          <p:spPr>
            <a:xfrm>
              <a:off x="7582011" y="2374400"/>
              <a:ext cx="1355401" cy="830956"/>
            </a:xfrm>
            <a:prstGeom prst="rect">
              <a:avLst/>
            </a:prstGeom>
            <a:noFill/>
            <a:ln>
              <a:noFill/>
            </a:ln>
          </p:spPr>
          <p:txBody>
            <a:bodyPr spcFirstLastPara="1" wrap="square" lIns="91425" tIns="45700" rIns="91425" bIns="45700" anchor="t" anchorCtr="0">
              <a:spAutoFit/>
            </a:bodyPr>
            <a:lstStyle/>
            <a:p>
              <a:pPr algn="ctr">
                <a:lnSpc>
                  <a:spcPct val="150000"/>
                </a:lnSpc>
              </a:pPr>
              <a:r>
                <a:rPr lang="es-CL" sz="3200" b="1" i="0" dirty="0">
                  <a:solidFill>
                    <a:srgbClr val="0070C0"/>
                  </a:solidFill>
                  <a:effectLst/>
                  <a:highlight>
                    <a:srgbClr val="FFFFFF"/>
                  </a:highlight>
                  <a:latin typeface="Calibri" panose="020F0502020204030204" pitchFamily="34" charset="0"/>
                  <a:cs typeface="Calibri" panose="020F0502020204030204" pitchFamily="34" charset="0"/>
                </a:rPr>
                <a:t>2024</a:t>
              </a:r>
              <a:endParaRPr lang="es-CL" sz="3200" b="1" dirty="0">
                <a:solidFill>
                  <a:srgbClr val="0070C0"/>
                </a:solidFill>
                <a:latin typeface="Calibri" panose="020F0502020204030204" pitchFamily="34" charset="0"/>
                <a:cs typeface="Calibri" panose="020F0502020204030204" pitchFamily="34" charset="0"/>
              </a:endParaRPr>
            </a:p>
          </p:txBody>
        </p:sp>
        <p:cxnSp>
          <p:nvCxnSpPr>
            <p:cNvPr id="10" name="Conector recto 9">
              <a:extLst>
                <a:ext uri="{FF2B5EF4-FFF2-40B4-BE49-F238E27FC236}">
                  <a16:creationId xmlns:a16="http://schemas.microsoft.com/office/drawing/2014/main" id="{E92B7EFE-A459-0CF3-292D-7F71A1767D1C}"/>
                </a:ext>
              </a:extLst>
            </p:cNvPr>
            <p:cNvCxnSpPr>
              <a:cxnSpLocks/>
            </p:cNvCxnSpPr>
            <p:nvPr/>
          </p:nvCxnSpPr>
          <p:spPr>
            <a:xfrm>
              <a:off x="1663789" y="4414939"/>
              <a:ext cx="7735985" cy="0"/>
            </a:xfrm>
            <a:prstGeom prst="line">
              <a:avLst/>
            </a:prstGeom>
            <a:ln>
              <a:solidFill>
                <a:srgbClr val="0093E3">
                  <a:alpha val="50980"/>
                </a:srgbClr>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7BEAE1AF-F0BD-47AE-3A63-1B3EA8938B0A}"/>
                </a:ext>
              </a:extLst>
            </p:cNvPr>
            <p:cNvCxnSpPr>
              <a:cxnSpLocks/>
            </p:cNvCxnSpPr>
            <p:nvPr/>
          </p:nvCxnSpPr>
          <p:spPr>
            <a:xfrm>
              <a:off x="2813444" y="3116295"/>
              <a:ext cx="0" cy="1298644"/>
            </a:xfrm>
            <a:prstGeom prst="line">
              <a:avLst/>
            </a:prstGeom>
            <a:ln>
              <a:solidFill>
                <a:srgbClr val="0093E3">
                  <a:alpha val="50980"/>
                </a:srgbClr>
              </a:solidFill>
              <a:headEnd type="oval"/>
            </a:ln>
          </p:spPr>
          <p:style>
            <a:lnRef idx="2">
              <a:schemeClr val="accent1"/>
            </a:lnRef>
            <a:fillRef idx="0">
              <a:schemeClr val="accent1"/>
            </a:fillRef>
            <a:effectRef idx="1">
              <a:schemeClr val="accent1"/>
            </a:effectRef>
            <a:fontRef idx="minor">
              <a:schemeClr val="tx1"/>
            </a:fontRef>
          </p:style>
        </p:cxnSp>
        <p:cxnSp>
          <p:nvCxnSpPr>
            <p:cNvPr id="12" name="Conector recto 11">
              <a:extLst>
                <a:ext uri="{FF2B5EF4-FFF2-40B4-BE49-F238E27FC236}">
                  <a16:creationId xmlns:a16="http://schemas.microsoft.com/office/drawing/2014/main" id="{2863E330-EDAE-CEA6-E508-4E5FE4918A13}"/>
                </a:ext>
              </a:extLst>
            </p:cNvPr>
            <p:cNvCxnSpPr>
              <a:cxnSpLocks/>
            </p:cNvCxnSpPr>
            <p:nvPr/>
          </p:nvCxnSpPr>
          <p:spPr>
            <a:xfrm>
              <a:off x="4198296" y="4414939"/>
              <a:ext cx="0" cy="1298644"/>
            </a:xfrm>
            <a:prstGeom prst="line">
              <a:avLst/>
            </a:prstGeom>
            <a:ln>
              <a:solidFill>
                <a:srgbClr val="0093E3">
                  <a:alpha val="50980"/>
                </a:srgbClr>
              </a:solidFill>
              <a:tailEnd type="oval"/>
            </a:ln>
          </p:spPr>
          <p:style>
            <a:lnRef idx="2">
              <a:schemeClr val="accent1"/>
            </a:lnRef>
            <a:fillRef idx="0">
              <a:schemeClr val="accent1"/>
            </a:fillRef>
            <a:effectRef idx="1">
              <a:schemeClr val="accent1"/>
            </a:effectRef>
            <a:fontRef idx="minor">
              <a:schemeClr val="tx1"/>
            </a:fontRef>
          </p:style>
        </p:cxnSp>
        <p:cxnSp>
          <p:nvCxnSpPr>
            <p:cNvPr id="13" name="Conector recto 12">
              <a:extLst>
                <a:ext uri="{FF2B5EF4-FFF2-40B4-BE49-F238E27FC236}">
                  <a16:creationId xmlns:a16="http://schemas.microsoft.com/office/drawing/2014/main" id="{12D211CB-36AD-6BD6-E04A-EDD24F50ADC0}"/>
                </a:ext>
              </a:extLst>
            </p:cNvPr>
            <p:cNvCxnSpPr>
              <a:cxnSpLocks/>
            </p:cNvCxnSpPr>
            <p:nvPr/>
          </p:nvCxnSpPr>
          <p:spPr>
            <a:xfrm>
              <a:off x="5559957" y="3116295"/>
              <a:ext cx="0" cy="1298644"/>
            </a:xfrm>
            <a:prstGeom prst="line">
              <a:avLst/>
            </a:prstGeom>
            <a:ln>
              <a:solidFill>
                <a:srgbClr val="0093E3">
                  <a:alpha val="50980"/>
                </a:srgbClr>
              </a:solidFill>
              <a:headEnd type="oval"/>
            </a:ln>
          </p:spPr>
          <p:style>
            <a:lnRef idx="2">
              <a:schemeClr val="accent1"/>
            </a:lnRef>
            <a:fillRef idx="0">
              <a:schemeClr val="accent1"/>
            </a:fillRef>
            <a:effectRef idx="1">
              <a:schemeClr val="accent1"/>
            </a:effectRef>
            <a:fontRef idx="minor">
              <a:schemeClr val="tx1"/>
            </a:fontRef>
          </p:style>
        </p:cxnSp>
        <p:cxnSp>
          <p:nvCxnSpPr>
            <p:cNvPr id="14" name="Conector recto 13">
              <a:extLst>
                <a:ext uri="{FF2B5EF4-FFF2-40B4-BE49-F238E27FC236}">
                  <a16:creationId xmlns:a16="http://schemas.microsoft.com/office/drawing/2014/main" id="{F7399B11-C841-AE3B-F744-3214DC314B8F}"/>
                </a:ext>
              </a:extLst>
            </p:cNvPr>
            <p:cNvCxnSpPr>
              <a:cxnSpLocks/>
            </p:cNvCxnSpPr>
            <p:nvPr/>
          </p:nvCxnSpPr>
          <p:spPr>
            <a:xfrm>
              <a:off x="8250148" y="3116295"/>
              <a:ext cx="0" cy="1298644"/>
            </a:xfrm>
            <a:prstGeom prst="line">
              <a:avLst/>
            </a:prstGeom>
            <a:ln>
              <a:solidFill>
                <a:srgbClr val="0093E3">
                  <a:alpha val="50980"/>
                </a:srgbClr>
              </a:solidFill>
              <a:headEnd type="oval"/>
            </a:ln>
          </p:spPr>
          <p:style>
            <a:lnRef idx="2">
              <a:schemeClr val="accent1"/>
            </a:lnRef>
            <a:fillRef idx="0">
              <a:schemeClr val="accent1"/>
            </a:fillRef>
            <a:effectRef idx="1">
              <a:schemeClr val="accent1"/>
            </a:effectRef>
            <a:fontRef idx="minor">
              <a:schemeClr val="tx1"/>
            </a:fontRef>
          </p:style>
        </p:cxnSp>
        <p:sp>
          <p:nvSpPr>
            <p:cNvPr id="15" name="Google Shape;256;p5">
              <a:extLst>
                <a:ext uri="{FF2B5EF4-FFF2-40B4-BE49-F238E27FC236}">
                  <a16:creationId xmlns:a16="http://schemas.microsoft.com/office/drawing/2014/main" id="{06F307A8-2AEC-C38C-4905-3FAD9AA38AA2}"/>
                </a:ext>
              </a:extLst>
            </p:cNvPr>
            <p:cNvSpPr txBox="1"/>
            <p:nvPr/>
          </p:nvSpPr>
          <p:spPr>
            <a:xfrm>
              <a:off x="3252315" y="3222314"/>
              <a:ext cx="2029675" cy="1015622"/>
            </a:xfrm>
            <a:prstGeom prst="rect">
              <a:avLst/>
            </a:prstGeom>
            <a:noFill/>
            <a:ln>
              <a:noFill/>
            </a:ln>
          </p:spPr>
          <p:txBody>
            <a:bodyPr spcFirstLastPara="1" wrap="square" lIns="91425" tIns="45700" rIns="91425" bIns="45700" anchor="t" anchorCtr="0">
              <a:spAutoFit/>
            </a:bodyPr>
            <a:lstStyle/>
            <a:p>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tempor</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incididunt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ut labore et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dolore</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magna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aliqua</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a:t>
              </a:r>
              <a:endParaRPr lang="es-CL" sz="1200" dirty="0">
                <a:solidFill>
                  <a:srgbClr val="3F3F3F"/>
                </a:solidFill>
                <a:latin typeface="Calibri" panose="020F0502020204030204" pitchFamily="34" charset="0"/>
                <a:cs typeface="Calibri" panose="020F0502020204030204" pitchFamily="34" charset="0"/>
              </a:endParaRPr>
            </a:p>
          </p:txBody>
        </p:sp>
        <p:sp>
          <p:nvSpPr>
            <p:cNvPr id="16" name="Google Shape;256;p5">
              <a:extLst>
                <a:ext uri="{FF2B5EF4-FFF2-40B4-BE49-F238E27FC236}">
                  <a16:creationId xmlns:a16="http://schemas.microsoft.com/office/drawing/2014/main" id="{4EF90401-3A8E-34B0-26BF-C2EE2F010BA9}"/>
                </a:ext>
              </a:extLst>
            </p:cNvPr>
            <p:cNvSpPr txBox="1"/>
            <p:nvPr/>
          </p:nvSpPr>
          <p:spPr>
            <a:xfrm>
              <a:off x="4625818" y="4568394"/>
              <a:ext cx="1995115" cy="1015622"/>
            </a:xfrm>
            <a:prstGeom prst="rect">
              <a:avLst/>
            </a:prstGeom>
            <a:noFill/>
            <a:ln>
              <a:noFill/>
            </a:ln>
          </p:spPr>
          <p:txBody>
            <a:bodyPr spcFirstLastPara="1" wrap="square" lIns="91425" tIns="45700" rIns="91425" bIns="45700" anchor="t" anchorCtr="0">
              <a:spAutoFit/>
            </a:bodyPr>
            <a:lstStyle/>
            <a:p>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tempor</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incididunt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ut labore et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dolore</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magna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aliqua</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a:t>
              </a:r>
              <a:endParaRPr lang="es-CL" sz="1200" dirty="0">
                <a:solidFill>
                  <a:srgbClr val="3F3F3F"/>
                </a:solidFill>
                <a:latin typeface="Calibri" panose="020F0502020204030204" pitchFamily="34" charset="0"/>
                <a:cs typeface="Calibri" panose="020F0502020204030204" pitchFamily="34" charset="0"/>
              </a:endParaRPr>
            </a:p>
          </p:txBody>
        </p:sp>
        <p:sp>
          <p:nvSpPr>
            <p:cNvPr id="17" name="Google Shape;256;p5">
              <a:extLst>
                <a:ext uri="{FF2B5EF4-FFF2-40B4-BE49-F238E27FC236}">
                  <a16:creationId xmlns:a16="http://schemas.microsoft.com/office/drawing/2014/main" id="{A61A9774-2DB0-6AB6-974F-125D15594989}"/>
                </a:ext>
              </a:extLst>
            </p:cNvPr>
            <p:cNvSpPr txBox="1"/>
            <p:nvPr/>
          </p:nvSpPr>
          <p:spPr>
            <a:xfrm>
              <a:off x="6005625" y="3239341"/>
              <a:ext cx="2019566" cy="1015622"/>
            </a:xfrm>
            <a:prstGeom prst="rect">
              <a:avLst/>
            </a:prstGeom>
            <a:noFill/>
            <a:ln>
              <a:noFill/>
            </a:ln>
          </p:spPr>
          <p:txBody>
            <a:bodyPr spcFirstLastPara="1" wrap="square" lIns="91425" tIns="45700" rIns="91425" bIns="45700" anchor="t" anchorCtr="0">
              <a:spAutoFit/>
            </a:bodyPr>
            <a:lstStyle/>
            <a:p>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tempor</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incididunt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ut labore et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dolore</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magna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aliqua</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a:t>
              </a:r>
              <a:endParaRPr lang="es-CL" sz="1200" dirty="0">
                <a:solidFill>
                  <a:srgbClr val="3F3F3F"/>
                </a:solidFill>
                <a:latin typeface="Calibri" panose="020F0502020204030204" pitchFamily="34" charset="0"/>
                <a:cs typeface="Calibri" panose="020F0502020204030204" pitchFamily="34" charset="0"/>
              </a:endParaRPr>
            </a:p>
          </p:txBody>
        </p:sp>
        <p:sp>
          <p:nvSpPr>
            <p:cNvPr id="18" name="Google Shape;256;p5">
              <a:extLst>
                <a:ext uri="{FF2B5EF4-FFF2-40B4-BE49-F238E27FC236}">
                  <a16:creationId xmlns:a16="http://schemas.microsoft.com/office/drawing/2014/main" id="{734E0625-B940-AB2D-EB05-E55F26D4B37F}"/>
                </a:ext>
              </a:extLst>
            </p:cNvPr>
            <p:cNvSpPr txBox="1"/>
            <p:nvPr/>
          </p:nvSpPr>
          <p:spPr>
            <a:xfrm>
              <a:off x="6256060" y="5558137"/>
              <a:ext cx="1355401" cy="830956"/>
            </a:xfrm>
            <a:prstGeom prst="rect">
              <a:avLst/>
            </a:prstGeom>
            <a:noFill/>
            <a:ln>
              <a:noFill/>
            </a:ln>
          </p:spPr>
          <p:txBody>
            <a:bodyPr spcFirstLastPara="1" wrap="square" lIns="91425" tIns="45700" rIns="91425" bIns="45700" anchor="t" anchorCtr="0">
              <a:spAutoFit/>
            </a:bodyPr>
            <a:lstStyle/>
            <a:p>
              <a:pPr algn="ctr">
                <a:lnSpc>
                  <a:spcPct val="150000"/>
                </a:lnSpc>
              </a:pPr>
              <a:r>
                <a:rPr lang="es-CL" sz="3200" b="1" i="0" dirty="0">
                  <a:solidFill>
                    <a:srgbClr val="FFC000"/>
                  </a:solidFill>
                  <a:effectLst/>
                  <a:highlight>
                    <a:srgbClr val="FFFFFF"/>
                  </a:highlight>
                  <a:latin typeface="Calibri" panose="020F0502020204030204" pitchFamily="34" charset="0"/>
                  <a:cs typeface="Calibri" panose="020F0502020204030204" pitchFamily="34" charset="0"/>
                </a:rPr>
                <a:t>2023</a:t>
              </a:r>
              <a:endParaRPr lang="es-CL" sz="3200" b="1" dirty="0">
                <a:solidFill>
                  <a:srgbClr val="FFC000"/>
                </a:solidFill>
                <a:latin typeface="Calibri" panose="020F0502020204030204" pitchFamily="34" charset="0"/>
                <a:cs typeface="Calibri" panose="020F0502020204030204" pitchFamily="34" charset="0"/>
              </a:endParaRPr>
            </a:p>
          </p:txBody>
        </p:sp>
        <p:cxnSp>
          <p:nvCxnSpPr>
            <p:cNvPr id="19" name="Conector recto 18">
              <a:extLst>
                <a:ext uri="{FF2B5EF4-FFF2-40B4-BE49-F238E27FC236}">
                  <a16:creationId xmlns:a16="http://schemas.microsoft.com/office/drawing/2014/main" id="{CD36973B-B1FC-E43B-54B0-3305E293C6F4}"/>
                </a:ext>
              </a:extLst>
            </p:cNvPr>
            <p:cNvCxnSpPr>
              <a:cxnSpLocks/>
            </p:cNvCxnSpPr>
            <p:nvPr/>
          </p:nvCxnSpPr>
          <p:spPr>
            <a:xfrm>
              <a:off x="6938548" y="4414939"/>
              <a:ext cx="0" cy="1298644"/>
            </a:xfrm>
            <a:prstGeom prst="line">
              <a:avLst/>
            </a:prstGeom>
            <a:ln>
              <a:solidFill>
                <a:srgbClr val="0093E3">
                  <a:alpha val="50980"/>
                </a:srgbClr>
              </a:solidFill>
              <a:tailEnd type="oval"/>
            </a:ln>
          </p:spPr>
          <p:style>
            <a:lnRef idx="2">
              <a:schemeClr val="accent1"/>
            </a:lnRef>
            <a:fillRef idx="0">
              <a:schemeClr val="accent1"/>
            </a:fillRef>
            <a:effectRef idx="1">
              <a:schemeClr val="accent1"/>
            </a:effectRef>
            <a:fontRef idx="minor">
              <a:schemeClr val="tx1"/>
            </a:fontRef>
          </p:style>
        </p:cxnSp>
        <p:sp>
          <p:nvSpPr>
            <p:cNvPr id="20" name="Google Shape;256;p5">
              <a:extLst>
                <a:ext uri="{FF2B5EF4-FFF2-40B4-BE49-F238E27FC236}">
                  <a16:creationId xmlns:a16="http://schemas.microsoft.com/office/drawing/2014/main" id="{2B3D6237-DE65-11F6-636F-0B3A71B5B7D3}"/>
                </a:ext>
              </a:extLst>
            </p:cNvPr>
            <p:cNvSpPr txBox="1"/>
            <p:nvPr/>
          </p:nvSpPr>
          <p:spPr>
            <a:xfrm>
              <a:off x="7301023" y="4568392"/>
              <a:ext cx="2019567" cy="1015622"/>
            </a:xfrm>
            <a:prstGeom prst="rect">
              <a:avLst/>
            </a:prstGeom>
            <a:noFill/>
            <a:ln>
              <a:noFill/>
            </a:ln>
          </p:spPr>
          <p:txBody>
            <a:bodyPr spcFirstLastPara="1" wrap="square" lIns="91425" tIns="45700" rIns="91425" bIns="45700" anchor="t" anchorCtr="0">
              <a:spAutoFit/>
            </a:bodyPr>
            <a:lstStyle/>
            <a:p>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tempor</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incididunt</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ut labore et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dolore</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 magna </a:t>
              </a:r>
              <a:r>
                <a:rPr lang="es-CL" sz="1200" b="0" i="0" dirty="0" err="1">
                  <a:solidFill>
                    <a:srgbClr val="000000"/>
                  </a:solidFill>
                  <a:effectLst/>
                  <a:highlight>
                    <a:srgbClr val="FFFFFF"/>
                  </a:highlight>
                  <a:latin typeface="Calibri" panose="020F0502020204030204" pitchFamily="34" charset="0"/>
                  <a:cs typeface="Calibri" panose="020F0502020204030204" pitchFamily="34" charset="0"/>
                </a:rPr>
                <a:t>aliqua</a:t>
              </a:r>
              <a:r>
                <a:rPr lang="es-CL" sz="1200" b="0" i="0" dirty="0">
                  <a:solidFill>
                    <a:srgbClr val="000000"/>
                  </a:solidFill>
                  <a:effectLst/>
                  <a:highlight>
                    <a:srgbClr val="FFFFFF"/>
                  </a:highlight>
                  <a:latin typeface="Calibri" panose="020F0502020204030204" pitchFamily="34" charset="0"/>
                  <a:cs typeface="Calibri" panose="020F0502020204030204" pitchFamily="34" charset="0"/>
                </a:rPr>
                <a:t>.</a:t>
              </a:r>
              <a:endParaRPr lang="es-CL" sz="1200" dirty="0">
                <a:solidFill>
                  <a:srgbClr val="3F3F3F"/>
                </a:solidFill>
                <a:latin typeface="Calibri" panose="020F0502020204030204" pitchFamily="34" charset="0"/>
                <a:cs typeface="Calibri" panose="020F0502020204030204" pitchFamily="34" charset="0"/>
              </a:endParaRPr>
            </a:p>
          </p:txBody>
        </p:sp>
      </p:grpSp>
      <p:pic>
        <p:nvPicPr>
          <p:cNvPr id="22" name="Imagen 21">
            <a:extLst>
              <a:ext uri="{FF2B5EF4-FFF2-40B4-BE49-F238E27FC236}">
                <a16:creationId xmlns:a16="http://schemas.microsoft.com/office/drawing/2014/main" id="{6E2F264A-9953-43D5-BD25-6B67EC964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76" y="43249"/>
            <a:ext cx="3294416" cy="753762"/>
          </a:xfrm>
          <a:prstGeom prst="rect">
            <a:avLst/>
          </a:prstGeom>
        </p:spPr>
      </p:pic>
    </p:spTree>
    <p:extLst>
      <p:ext uri="{BB962C8B-B14F-4D97-AF65-F5344CB8AC3E}">
        <p14:creationId xmlns:p14="http://schemas.microsoft.com/office/powerpoint/2010/main" val="36583065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A431B1F-17F3-3974-9E09-41F32FA9C243}"/>
              </a:ext>
            </a:extLst>
          </p:cNvPr>
          <p:cNvPicPr>
            <a:picLocks noChangeAspect="1"/>
          </p:cNvPicPr>
          <p:nvPr/>
        </p:nvPicPr>
        <p:blipFill>
          <a:blip r:embed="rId2"/>
          <a:stretch>
            <a:fillRect/>
          </a:stretch>
        </p:blipFill>
        <p:spPr>
          <a:xfrm>
            <a:off x="6673850" y="3789136"/>
            <a:ext cx="63500" cy="63500"/>
          </a:xfrm>
          <a:prstGeom prst="rect">
            <a:avLst/>
          </a:prstGeom>
        </p:spPr>
      </p:pic>
      <p:sp>
        <p:nvSpPr>
          <p:cNvPr id="6" name="Google Shape;257;p5">
            <a:extLst>
              <a:ext uri="{FF2B5EF4-FFF2-40B4-BE49-F238E27FC236}">
                <a16:creationId xmlns:a16="http://schemas.microsoft.com/office/drawing/2014/main" id="{D9D158C6-B899-4CBF-C0E0-257331C7B1B3}"/>
              </a:ext>
            </a:extLst>
          </p:cNvPr>
          <p:cNvSpPr txBox="1"/>
          <p:nvPr/>
        </p:nvSpPr>
        <p:spPr>
          <a:xfrm>
            <a:off x="1470750" y="2019582"/>
            <a:ext cx="8834052" cy="646290"/>
          </a:xfrm>
          <a:prstGeom prst="rect">
            <a:avLst/>
          </a:prstGeom>
          <a:noFill/>
          <a:ln>
            <a:noFill/>
          </a:ln>
        </p:spPr>
        <p:txBody>
          <a:bodyPr spcFirstLastPara="1" wrap="square" lIns="91425" tIns="45700" rIns="91425" bIns="45700" anchor="t" anchorCtr="0">
            <a:spAutoFit/>
          </a:bodyPr>
          <a:lstStyle/>
          <a:p>
            <a:pPr algn="ctr"/>
            <a:r>
              <a:rPr lang="en-ID" sz="3600" b="1" dirty="0">
                <a:solidFill>
                  <a:srgbClr val="0070C0"/>
                </a:solidFill>
                <a:latin typeface="Calibri"/>
                <a:ea typeface="Calibri"/>
                <a:cs typeface="Calibri"/>
                <a:sym typeface="Calibri"/>
              </a:rPr>
              <a:t>Lorem Ipsum </a:t>
            </a:r>
            <a:r>
              <a:rPr lang="en-ID" sz="3600" b="1" dirty="0" err="1">
                <a:solidFill>
                  <a:srgbClr val="0070C0"/>
                </a:solidFill>
                <a:latin typeface="Calibri"/>
                <a:ea typeface="Calibri"/>
                <a:cs typeface="Calibri"/>
                <a:sym typeface="Calibri"/>
              </a:rPr>
              <a:t>est</a:t>
            </a:r>
            <a:r>
              <a:rPr lang="en-ID" sz="3600" b="1" dirty="0">
                <a:solidFill>
                  <a:srgbClr val="0070C0"/>
                </a:solidFill>
                <a:latin typeface="Calibri"/>
                <a:ea typeface="Calibri"/>
                <a:cs typeface="Calibri"/>
                <a:sym typeface="Calibri"/>
              </a:rPr>
              <a:t> Lorem Ipsum </a:t>
            </a:r>
            <a:r>
              <a:rPr lang="en-ID" sz="3600" b="1" dirty="0" err="1">
                <a:solidFill>
                  <a:srgbClr val="0070C0"/>
                </a:solidFill>
                <a:latin typeface="Calibri"/>
                <a:ea typeface="Calibri"/>
                <a:cs typeface="Calibri"/>
                <a:sym typeface="Calibri"/>
              </a:rPr>
              <a:t>est</a:t>
            </a:r>
            <a:endParaRPr lang="en-ID" sz="3600" b="1" dirty="0">
              <a:solidFill>
                <a:srgbClr val="0070C0"/>
              </a:solidFill>
              <a:latin typeface="Calibri"/>
              <a:ea typeface="Calibri"/>
              <a:cs typeface="Calibri"/>
              <a:sym typeface="Calibri"/>
            </a:endParaRPr>
          </a:p>
        </p:txBody>
      </p:sp>
      <p:sp>
        <p:nvSpPr>
          <p:cNvPr id="7" name="Google Shape;256;p5">
            <a:extLst>
              <a:ext uri="{FF2B5EF4-FFF2-40B4-BE49-F238E27FC236}">
                <a16:creationId xmlns:a16="http://schemas.microsoft.com/office/drawing/2014/main" id="{BFCB953C-B6A9-A584-0C16-4FF246C42F46}"/>
              </a:ext>
            </a:extLst>
          </p:cNvPr>
          <p:cNvSpPr txBox="1"/>
          <p:nvPr/>
        </p:nvSpPr>
        <p:spPr>
          <a:xfrm>
            <a:off x="1749424" y="3045276"/>
            <a:ext cx="8834052" cy="2308284"/>
          </a:xfrm>
          <a:prstGeom prst="rect">
            <a:avLst/>
          </a:prstGeom>
          <a:noFill/>
          <a:ln>
            <a:noFill/>
          </a:ln>
        </p:spPr>
        <p:txBody>
          <a:bodyPr spcFirstLastPara="1" wrap="square" lIns="91425" tIns="45700" rIns="91425" bIns="45700" anchor="t" anchorCtr="0">
            <a:spAutoFit/>
          </a:bodyPr>
          <a:lstStyle/>
          <a:p>
            <a:pPr algn="just"/>
            <a:r>
              <a:rPr lang="es-CL" sz="1600" b="1"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600" b="1"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600" b="1"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es simplemente el texto de relleno de las imprentas y archivos de texto.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ha sido el texto de relleno estándar de las industrias desde el año 1500, cuando un impresor (N. del T. persona que se dedica a la imprenta) desconocido usó una galería de textos y los mezcló de tal manera que logró hacer un libro de textos espécimen. </a:t>
            </a:r>
          </a:p>
          <a:p>
            <a:pPr algn="just"/>
            <a:endParaRPr lang="es-CL" sz="1600" dirty="0">
              <a:solidFill>
                <a:srgbClr val="000000"/>
              </a:solidFill>
              <a:highlight>
                <a:srgbClr val="FFFFFF"/>
              </a:highlight>
              <a:latin typeface="Calibri" panose="020F0502020204030204" pitchFamily="34" charset="0"/>
              <a:cs typeface="Calibri" panose="020F0502020204030204" pitchFamily="34" charset="0"/>
            </a:endParaRPr>
          </a:p>
          <a:p>
            <a:pPr algn="just"/>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No sólo sobrevivió 500 años, sino que también ingresó como texto de relleno en documentos electrónicos, quedando esencialmente igual al original. Fue popularizado en los 60s con la creación de las hojas "Letraset", las cuales contenían pasajes de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y más recientemente con software de autoedición, como por ejemplo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Aldus</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PageMaker, el cual incluye versiones de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a:t>
            </a:r>
          </a:p>
        </p:txBody>
      </p:sp>
      <p:pic>
        <p:nvPicPr>
          <p:cNvPr id="8" name="Imagen 7">
            <a:extLst>
              <a:ext uri="{FF2B5EF4-FFF2-40B4-BE49-F238E27FC236}">
                <a16:creationId xmlns:a16="http://schemas.microsoft.com/office/drawing/2014/main" id="{5BF3123F-CD74-4377-8B08-1D534F034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76" y="43249"/>
            <a:ext cx="3294416" cy="753762"/>
          </a:xfrm>
          <a:prstGeom prst="rect">
            <a:avLst/>
          </a:prstGeom>
        </p:spPr>
      </p:pic>
    </p:spTree>
    <p:extLst>
      <p:ext uri="{BB962C8B-B14F-4D97-AF65-F5344CB8AC3E}">
        <p14:creationId xmlns:p14="http://schemas.microsoft.com/office/powerpoint/2010/main" val="39322666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6;p5">
            <a:extLst>
              <a:ext uri="{FF2B5EF4-FFF2-40B4-BE49-F238E27FC236}">
                <a16:creationId xmlns:a16="http://schemas.microsoft.com/office/drawing/2014/main" id="{70234539-777C-E833-58D5-F32FD9007BA7}"/>
              </a:ext>
            </a:extLst>
          </p:cNvPr>
          <p:cNvSpPr txBox="1"/>
          <p:nvPr/>
        </p:nvSpPr>
        <p:spPr>
          <a:xfrm>
            <a:off x="1983713" y="6115918"/>
            <a:ext cx="7995488" cy="246181"/>
          </a:xfrm>
          <a:prstGeom prst="rect">
            <a:avLst/>
          </a:prstGeom>
          <a:noFill/>
          <a:ln>
            <a:noFill/>
          </a:ln>
        </p:spPr>
        <p:txBody>
          <a:bodyPr spcFirstLastPara="1" wrap="square" lIns="91425" tIns="45700" rIns="91425" bIns="45700" anchor="t" anchorCtr="0">
            <a:spAutoFit/>
          </a:bodyPr>
          <a:lstStyle/>
          <a:p>
            <a:r>
              <a:rPr lang="es-CL" sz="10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0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0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0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0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0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0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0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0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0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0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0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0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0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0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0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0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0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0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0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000" b="0" i="0" dirty="0" err="1">
                <a:solidFill>
                  <a:srgbClr val="000000"/>
                </a:solidFill>
                <a:effectLst/>
                <a:highlight>
                  <a:srgbClr val="FFFFFF"/>
                </a:highlight>
                <a:latin typeface="Calibri" panose="020F0502020204030204" pitchFamily="34" charset="0"/>
                <a:cs typeface="Calibri" panose="020F0502020204030204" pitchFamily="34" charset="0"/>
              </a:rPr>
              <a:t>eiusmod</a:t>
            </a:r>
            <a:endParaRPr lang="es-CL" sz="1000" dirty="0">
              <a:solidFill>
                <a:srgbClr val="3F3F3F"/>
              </a:solidFill>
              <a:latin typeface="Calibri" panose="020F0502020204030204" pitchFamily="34" charset="0"/>
              <a:cs typeface="Calibri" panose="020F0502020204030204" pitchFamily="34" charset="0"/>
            </a:endParaRPr>
          </a:p>
        </p:txBody>
      </p:sp>
      <p:graphicFrame>
        <p:nvGraphicFramePr>
          <p:cNvPr id="3" name="Tabla 2">
            <a:extLst>
              <a:ext uri="{FF2B5EF4-FFF2-40B4-BE49-F238E27FC236}">
                <a16:creationId xmlns:a16="http://schemas.microsoft.com/office/drawing/2014/main" id="{50E5D024-6E9B-B0B2-0211-61F0526B8D33}"/>
              </a:ext>
            </a:extLst>
          </p:cNvPr>
          <p:cNvGraphicFramePr>
            <a:graphicFrameLocks noGrp="1"/>
          </p:cNvGraphicFramePr>
          <p:nvPr>
            <p:extLst>
              <p:ext uri="{D42A27DB-BD31-4B8C-83A1-F6EECF244321}">
                <p14:modId xmlns:p14="http://schemas.microsoft.com/office/powerpoint/2010/main" val="334008440"/>
              </p:ext>
            </p:extLst>
          </p:nvPr>
        </p:nvGraphicFramePr>
        <p:xfrm>
          <a:off x="1971886" y="2508467"/>
          <a:ext cx="8467516" cy="3505200"/>
        </p:xfrm>
        <a:graphic>
          <a:graphicData uri="http://schemas.openxmlformats.org/drawingml/2006/table">
            <a:tbl>
              <a:tblPr firstRow="1" bandRow="1">
                <a:tableStyleId>{FABFCF23-3B69-468F-B69F-88F6DE6A72F2}</a:tableStyleId>
              </a:tblPr>
              <a:tblGrid>
                <a:gridCol w="2116879">
                  <a:extLst>
                    <a:ext uri="{9D8B030D-6E8A-4147-A177-3AD203B41FA5}">
                      <a16:colId xmlns:a16="http://schemas.microsoft.com/office/drawing/2014/main" val="331920028"/>
                    </a:ext>
                  </a:extLst>
                </a:gridCol>
                <a:gridCol w="2116879">
                  <a:extLst>
                    <a:ext uri="{9D8B030D-6E8A-4147-A177-3AD203B41FA5}">
                      <a16:colId xmlns:a16="http://schemas.microsoft.com/office/drawing/2014/main" val="4016104017"/>
                    </a:ext>
                  </a:extLst>
                </a:gridCol>
                <a:gridCol w="2116879">
                  <a:extLst>
                    <a:ext uri="{9D8B030D-6E8A-4147-A177-3AD203B41FA5}">
                      <a16:colId xmlns:a16="http://schemas.microsoft.com/office/drawing/2014/main" val="1717547727"/>
                    </a:ext>
                  </a:extLst>
                </a:gridCol>
                <a:gridCol w="2116879">
                  <a:extLst>
                    <a:ext uri="{9D8B030D-6E8A-4147-A177-3AD203B41FA5}">
                      <a16:colId xmlns:a16="http://schemas.microsoft.com/office/drawing/2014/main" val="3289548797"/>
                    </a:ext>
                  </a:extLst>
                </a:gridCol>
              </a:tblGrid>
              <a:tr h="3934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600" dirty="0" err="1"/>
                        <a:t>Lorem</a:t>
                      </a:r>
                      <a:r>
                        <a:rPr lang="es-CL" sz="1600" dirty="0"/>
                        <a:t> </a:t>
                      </a:r>
                      <a:r>
                        <a:rPr lang="es-CL" sz="1600" dirty="0" err="1"/>
                        <a:t>ipsum</a:t>
                      </a:r>
                      <a:r>
                        <a:rPr lang="es-CL" sz="1600" dirty="0"/>
                        <a:t> </a:t>
                      </a:r>
                      <a:r>
                        <a:rPr lang="es-CL" sz="1600" dirty="0" err="1"/>
                        <a:t>Lorem</a:t>
                      </a:r>
                      <a:r>
                        <a:rPr lang="es-CL" sz="1600" dirty="0"/>
                        <a:t> </a:t>
                      </a:r>
                      <a:r>
                        <a:rPr lang="es-CL" sz="1600" dirty="0" err="1"/>
                        <a:t>ipsum</a:t>
                      </a:r>
                      <a:endParaRPr lang="es-CL" sz="1600" dirty="0"/>
                    </a:p>
                  </a:txBody>
                  <a:tcPr anchor="ct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600" dirty="0" err="1"/>
                        <a:t>Lorem</a:t>
                      </a:r>
                      <a:r>
                        <a:rPr lang="es-CL" sz="1600" dirty="0"/>
                        <a:t> </a:t>
                      </a:r>
                      <a:r>
                        <a:rPr lang="es-CL" sz="1600" dirty="0" err="1"/>
                        <a:t>ipsum</a:t>
                      </a:r>
                      <a:endParaRPr lang="es-CL" sz="1600" dirty="0"/>
                    </a:p>
                  </a:txBody>
                  <a:tcPr anchor="ct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600" dirty="0" err="1"/>
                        <a:t>Lorem</a:t>
                      </a:r>
                      <a:r>
                        <a:rPr lang="es-CL" sz="1600" dirty="0"/>
                        <a:t> </a:t>
                      </a:r>
                      <a:r>
                        <a:rPr lang="es-CL" sz="1600" dirty="0" err="1"/>
                        <a:t>ipsum</a:t>
                      </a:r>
                      <a:r>
                        <a:rPr lang="es-CL" sz="1600" dirty="0"/>
                        <a:t> </a:t>
                      </a:r>
                      <a:r>
                        <a:rPr lang="es-CL" sz="1600" dirty="0" err="1"/>
                        <a:t>Lorem</a:t>
                      </a:r>
                      <a:r>
                        <a:rPr lang="es-CL" sz="1600" dirty="0"/>
                        <a:t> </a:t>
                      </a:r>
                      <a:r>
                        <a:rPr lang="es-CL" sz="1600" dirty="0" err="1"/>
                        <a:t>ipsum</a:t>
                      </a:r>
                      <a:endParaRPr lang="es-CL" sz="1600" dirty="0"/>
                    </a:p>
                  </a:txBody>
                  <a:tcPr anchor="ct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600" dirty="0" err="1"/>
                        <a:t>Lorem</a:t>
                      </a:r>
                      <a:r>
                        <a:rPr lang="es-CL" sz="1600" dirty="0"/>
                        <a:t> </a:t>
                      </a:r>
                      <a:r>
                        <a:rPr lang="es-CL" sz="1600" dirty="0" err="1"/>
                        <a:t>ipsum</a:t>
                      </a:r>
                      <a:endParaRPr lang="es-CL" sz="1600" dirty="0"/>
                    </a:p>
                  </a:txBody>
                  <a:tcPr anchor="ctr">
                    <a:solidFill>
                      <a:srgbClr val="0070C0"/>
                    </a:solidFill>
                  </a:tcPr>
                </a:tc>
                <a:extLst>
                  <a:ext uri="{0D108BD9-81ED-4DB2-BD59-A6C34878D82A}">
                    <a16:rowId xmlns:a16="http://schemas.microsoft.com/office/drawing/2014/main" val="762553101"/>
                  </a:ext>
                </a:extLst>
              </a:tr>
              <a:tr h="727536">
                <a:tc>
                  <a:txBody>
                    <a:bodyPr/>
                    <a:lstStyle/>
                    <a:p>
                      <a:r>
                        <a:rPr lang="es-CL" sz="1400" dirty="0" err="1"/>
                        <a:t>Lorem</a:t>
                      </a:r>
                      <a:r>
                        <a:rPr lang="es-CL" sz="1400" dirty="0"/>
                        <a:t> </a:t>
                      </a:r>
                      <a:r>
                        <a:rPr lang="es-CL" sz="1400" dirty="0" err="1"/>
                        <a:t>ipsum</a:t>
                      </a:r>
                      <a:r>
                        <a:rPr lang="es-CL" sz="1400" dirty="0"/>
                        <a:t> dolor </a:t>
                      </a:r>
                      <a:r>
                        <a:rPr lang="es-CL" sz="1400" dirty="0" err="1"/>
                        <a:t>sit</a:t>
                      </a:r>
                      <a:r>
                        <a:rPr lang="es-CL" sz="1400" dirty="0"/>
                        <a:t> </a:t>
                      </a:r>
                      <a:r>
                        <a:rPr lang="es-CL" sz="1400" dirty="0" err="1"/>
                        <a:t>amet</a:t>
                      </a:r>
                      <a:r>
                        <a:rPr lang="es-CL" sz="1400" dirty="0"/>
                        <a:t>, </a:t>
                      </a:r>
                      <a:r>
                        <a:rPr lang="es-CL" sz="1400" dirty="0" err="1"/>
                        <a:t>consecteur</a:t>
                      </a:r>
                      <a:r>
                        <a:rPr lang="es-CL" sz="1400" dirty="0"/>
                        <a:t> </a:t>
                      </a:r>
                      <a:r>
                        <a:rPr lang="es-CL" sz="1400" dirty="0" err="1"/>
                        <a:t>adipiscing</a:t>
                      </a:r>
                      <a:r>
                        <a:rPr lang="es-CL" sz="1400" dirty="0"/>
                        <a:t> </a:t>
                      </a:r>
                      <a:r>
                        <a:rPr lang="es-CL" sz="1400" dirty="0" err="1"/>
                        <a:t>elit</a:t>
                      </a:r>
                      <a:r>
                        <a:rPr lang="es-CL" sz="1400" dirty="0"/>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kern="1200" dirty="0" err="1"/>
                        <a:t>Lorem</a:t>
                      </a:r>
                      <a:r>
                        <a:rPr lang="es-CL" sz="1400" kern="1200" dirty="0"/>
                        <a:t> </a:t>
                      </a:r>
                      <a:r>
                        <a:rPr lang="es-CL" sz="1400" kern="1200" dirty="0" err="1"/>
                        <a:t>ipsum</a:t>
                      </a:r>
                      <a:r>
                        <a:rPr lang="es-CL" sz="1400" kern="1200" dirty="0"/>
                        <a:t> dolor </a:t>
                      </a:r>
                      <a:r>
                        <a:rPr lang="es-CL" sz="1400" kern="1200" dirty="0" err="1"/>
                        <a:t>sit</a:t>
                      </a:r>
                      <a:r>
                        <a:rPr lang="es-CL" sz="1400" kern="1200" dirty="0"/>
                        <a:t> </a:t>
                      </a:r>
                      <a:r>
                        <a:rPr lang="es-CL" sz="1400" kern="1200" dirty="0" err="1"/>
                        <a:t>amet</a:t>
                      </a:r>
                      <a:r>
                        <a:rPr lang="es-CL" sz="1400" kern="1200" dirty="0"/>
                        <a:t>, </a:t>
                      </a:r>
                      <a:r>
                        <a:rPr lang="es-CL" sz="1400" kern="1200" dirty="0" err="1"/>
                        <a:t>consecteur</a:t>
                      </a:r>
                      <a:r>
                        <a:rPr lang="es-CL" sz="1400" kern="1200" dirty="0"/>
                        <a:t> </a:t>
                      </a:r>
                      <a:r>
                        <a:rPr lang="es-CL" sz="1400" kern="1200" dirty="0" err="1"/>
                        <a:t>adipiscing</a:t>
                      </a:r>
                      <a:r>
                        <a:rPr lang="es-CL" sz="1400" kern="1200" dirty="0"/>
                        <a:t> </a:t>
                      </a:r>
                      <a:r>
                        <a:rPr lang="es-CL" sz="1400" kern="1200" dirty="0" err="1"/>
                        <a:t>elit</a:t>
                      </a:r>
                      <a:r>
                        <a:rPr lang="es-CL" sz="1400" kern="1200" dirty="0"/>
                        <a:t>.</a:t>
                      </a:r>
                      <a:endParaRPr lang="es-CL" sz="14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kern="1200" dirty="0" err="1"/>
                        <a:t>Lorem</a:t>
                      </a:r>
                      <a:r>
                        <a:rPr lang="es-CL" sz="1400" kern="1200" dirty="0"/>
                        <a:t> </a:t>
                      </a:r>
                      <a:r>
                        <a:rPr lang="es-CL" sz="1400" kern="1200" dirty="0" err="1"/>
                        <a:t>ipsum</a:t>
                      </a:r>
                      <a:r>
                        <a:rPr lang="es-CL" sz="1400" kern="1200" dirty="0"/>
                        <a:t> dolor </a:t>
                      </a:r>
                      <a:r>
                        <a:rPr lang="es-CL" sz="1400" kern="1200" dirty="0" err="1"/>
                        <a:t>sit</a:t>
                      </a:r>
                      <a:r>
                        <a:rPr lang="es-CL" sz="1400" kern="1200" dirty="0"/>
                        <a:t> </a:t>
                      </a:r>
                      <a:r>
                        <a:rPr lang="es-CL" sz="1400" kern="1200" dirty="0" err="1"/>
                        <a:t>amet</a:t>
                      </a:r>
                      <a:r>
                        <a:rPr lang="es-CL" sz="1400" kern="1200" dirty="0"/>
                        <a:t>, </a:t>
                      </a:r>
                      <a:r>
                        <a:rPr lang="es-CL" sz="1400" kern="1200" dirty="0" err="1"/>
                        <a:t>consecteur</a:t>
                      </a:r>
                      <a:r>
                        <a:rPr lang="es-CL" sz="1400" kern="1200" dirty="0"/>
                        <a:t> </a:t>
                      </a:r>
                      <a:r>
                        <a:rPr lang="es-CL" sz="1400" kern="1200" dirty="0" err="1"/>
                        <a:t>adipiscing</a:t>
                      </a:r>
                      <a:r>
                        <a:rPr lang="es-CL" sz="1400" kern="1200" dirty="0"/>
                        <a:t> </a:t>
                      </a:r>
                      <a:r>
                        <a:rPr lang="es-CL" sz="1400" kern="1200" dirty="0" err="1"/>
                        <a:t>elit</a:t>
                      </a:r>
                      <a:r>
                        <a:rPr lang="es-CL" sz="1400" kern="1200" dirty="0"/>
                        <a:t>.</a:t>
                      </a:r>
                      <a:endParaRPr lang="es-CL" sz="14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kern="1200" dirty="0" err="1"/>
                        <a:t>Lorem</a:t>
                      </a:r>
                      <a:r>
                        <a:rPr lang="es-CL" sz="1400" kern="1200" dirty="0"/>
                        <a:t> </a:t>
                      </a:r>
                      <a:r>
                        <a:rPr lang="es-CL" sz="1400" kern="1200" dirty="0" err="1"/>
                        <a:t>ipsum</a:t>
                      </a:r>
                      <a:r>
                        <a:rPr lang="es-CL" sz="1400" kern="1200" dirty="0"/>
                        <a:t> dolor </a:t>
                      </a:r>
                      <a:r>
                        <a:rPr lang="es-CL" sz="1400" kern="1200" dirty="0" err="1"/>
                        <a:t>sit</a:t>
                      </a:r>
                      <a:r>
                        <a:rPr lang="es-CL" sz="1400" kern="1200" dirty="0"/>
                        <a:t> </a:t>
                      </a:r>
                      <a:r>
                        <a:rPr lang="es-CL" sz="1400" kern="1200" dirty="0" err="1"/>
                        <a:t>amet</a:t>
                      </a:r>
                      <a:r>
                        <a:rPr lang="es-CL" sz="1400" kern="1200" dirty="0"/>
                        <a:t>, </a:t>
                      </a:r>
                      <a:r>
                        <a:rPr lang="es-CL" sz="1400" kern="1200" dirty="0" err="1"/>
                        <a:t>consecteur</a:t>
                      </a:r>
                      <a:r>
                        <a:rPr lang="es-CL" sz="1400" kern="1200" dirty="0"/>
                        <a:t> </a:t>
                      </a:r>
                      <a:r>
                        <a:rPr lang="es-CL" sz="1400" kern="1200" dirty="0" err="1"/>
                        <a:t>adipiscing</a:t>
                      </a:r>
                      <a:r>
                        <a:rPr lang="es-CL" sz="1400" kern="1200" dirty="0"/>
                        <a:t> </a:t>
                      </a:r>
                      <a:r>
                        <a:rPr lang="es-CL" sz="1400" kern="1200" dirty="0" err="1"/>
                        <a:t>elit</a:t>
                      </a:r>
                      <a:r>
                        <a:rPr lang="es-CL" sz="1400" kern="1200" dirty="0"/>
                        <a:t>.</a:t>
                      </a:r>
                      <a:endParaRPr lang="es-CL" sz="1400" kern="1200" dirty="0">
                        <a:solidFill>
                          <a:schemeClr val="dk1"/>
                        </a:solidFill>
                        <a:latin typeface="+mn-lt"/>
                        <a:ea typeface="+mn-ea"/>
                        <a:cs typeface="+mn-cs"/>
                      </a:endParaRPr>
                    </a:p>
                  </a:txBody>
                  <a:tcPr anchor="ctr"/>
                </a:tc>
                <a:extLst>
                  <a:ext uri="{0D108BD9-81ED-4DB2-BD59-A6C34878D82A}">
                    <a16:rowId xmlns:a16="http://schemas.microsoft.com/office/drawing/2014/main" val="714637801"/>
                  </a:ext>
                </a:extLst>
              </a:tr>
              <a:tr h="7275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kern="1200" dirty="0" err="1"/>
                        <a:t>Lorem</a:t>
                      </a:r>
                      <a:r>
                        <a:rPr lang="es-CL" sz="1400" kern="1200" dirty="0"/>
                        <a:t> </a:t>
                      </a:r>
                      <a:r>
                        <a:rPr lang="es-CL" sz="1400" kern="1200" dirty="0" err="1"/>
                        <a:t>ipsum</a:t>
                      </a:r>
                      <a:r>
                        <a:rPr lang="es-CL" sz="1400" kern="1200" dirty="0"/>
                        <a:t> dolor </a:t>
                      </a:r>
                      <a:r>
                        <a:rPr lang="es-CL" sz="1400" kern="1200" dirty="0" err="1"/>
                        <a:t>sit</a:t>
                      </a:r>
                      <a:r>
                        <a:rPr lang="es-CL" sz="1400" kern="1200" dirty="0"/>
                        <a:t> </a:t>
                      </a:r>
                      <a:r>
                        <a:rPr lang="es-CL" sz="1400" kern="1200" dirty="0" err="1"/>
                        <a:t>amet</a:t>
                      </a:r>
                      <a:r>
                        <a:rPr lang="es-CL" sz="1400" kern="1200" dirty="0"/>
                        <a:t>, </a:t>
                      </a:r>
                      <a:r>
                        <a:rPr lang="es-CL" sz="1400" kern="1200" dirty="0" err="1"/>
                        <a:t>consecteur</a:t>
                      </a:r>
                      <a:r>
                        <a:rPr lang="es-CL" sz="1400" kern="1200" dirty="0"/>
                        <a:t> </a:t>
                      </a:r>
                      <a:r>
                        <a:rPr lang="es-CL" sz="1400" kern="1200" dirty="0" err="1"/>
                        <a:t>adipiscing</a:t>
                      </a:r>
                      <a:r>
                        <a:rPr lang="es-CL" sz="1400" kern="1200" dirty="0"/>
                        <a:t> </a:t>
                      </a:r>
                      <a:r>
                        <a:rPr lang="es-CL" sz="1400" kern="1200" dirty="0" err="1"/>
                        <a:t>elit</a:t>
                      </a:r>
                      <a:r>
                        <a:rPr lang="es-CL" sz="1400" kern="1200" dirty="0"/>
                        <a:t>.</a:t>
                      </a:r>
                      <a:endParaRPr lang="es-CL" sz="14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kern="1200" dirty="0" err="1"/>
                        <a:t>Lorem</a:t>
                      </a:r>
                      <a:r>
                        <a:rPr lang="es-CL" sz="1400" kern="1200" dirty="0"/>
                        <a:t> </a:t>
                      </a:r>
                      <a:r>
                        <a:rPr lang="es-CL" sz="1400" kern="1200" dirty="0" err="1"/>
                        <a:t>ipsum</a:t>
                      </a:r>
                      <a:r>
                        <a:rPr lang="es-CL" sz="1400" kern="1200" dirty="0"/>
                        <a:t> dolor </a:t>
                      </a:r>
                      <a:r>
                        <a:rPr lang="es-CL" sz="1400" kern="1200" dirty="0" err="1"/>
                        <a:t>sit</a:t>
                      </a:r>
                      <a:r>
                        <a:rPr lang="es-CL" sz="1400" kern="1200" dirty="0"/>
                        <a:t> </a:t>
                      </a:r>
                      <a:r>
                        <a:rPr lang="es-CL" sz="1400" kern="1200" dirty="0" err="1"/>
                        <a:t>amet</a:t>
                      </a:r>
                      <a:r>
                        <a:rPr lang="es-CL" sz="1400" kern="1200" dirty="0"/>
                        <a:t>, </a:t>
                      </a:r>
                      <a:r>
                        <a:rPr lang="es-CL" sz="1400" kern="1200" dirty="0" err="1"/>
                        <a:t>consecteur</a:t>
                      </a:r>
                      <a:r>
                        <a:rPr lang="es-CL" sz="1400" kern="1200" dirty="0"/>
                        <a:t> </a:t>
                      </a:r>
                      <a:r>
                        <a:rPr lang="es-CL" sz="1400" kern="1200" dirty="0" err="1"/>
                        <a:t>adipiscing</a:t>
                      </a:r>
                      <a:r>
                        <a:rPr lang="es-CL" sz="1400" kern="1200" dirty="0"/>
                        <a:t> </a:t>
                      </a:r>
                      <a:r>
                        <a:rPr lang="es-CL" sz="1400" kern="1200" dirty="0" err="1"/>
                        <a:t>elit</a:t>
                      </a:r>
                      <a:r>
                        <a:rPr lang="es-CL" sz="1400" kern="1200" dirty="0"/>
                        <a:t>.</a:t>
                      </a:r>
                      <a:endParaRPr lang="es-CL" sz="14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kern="1200" dirty="0" err="1"/>
                        <a:t>Lorem</a:t>
                      </a:r>
                      <a:r>
                        <a:rPr lang="es-CL" sz="1400" kern="1200" dirty="0"/>
                        <a:t> </a:t>
                      </a:r>
                      <a:r>
                        <a:rPr lang="es-CL" sz="1400" kern="1200" dirty="0" err="1"/>
                        <a:t>ipsum</a:t>
                      </a:r>
                      <a:r>
                        <a:rPr lang="es-CL" sz="1400" kern="1200" dirty="0"/>
                        <a:t> dolor </a:t>
                      </a:r>
                      <a:r>
                        <a:rPr lang="es-CL" sz="1400" kern="1200" dirty="0" err="1"/>
                        <a:t>sit</a:t>
                      </a:r>
                      <a:r>
                        <a:rPr lang="es-CL" sz="1400" kern="1200" dirty="0"/>
                        <a:t> </a:t>
                      </a:r>
                      <a:r>
                        <a:rPr lang="es-CL" sz="1400" kern="1200" dirty="0" err="1"/>
                        <a:t>amet</a:t>
                      </a:r>
                      <a:r>
                        <a:rPr lang="es-CL" sz="1400" kern="1200" dirty="0"/>
                        <a:t>, </a:t>
                      </a:r>
                      <a:r>
                        <a:rPr lang="es-CL" sz="1400" kern="1200" dirty="0" err="1"/>
                        <a:t>consecteur</a:t>
                      </a:r>
                      <a:r>
                        <a:rPr lang="es-CL" sz="1400" kern="1200" dirty="0"/>
                        <a:t> </a:t>
                      </a:r>
                      <a:r>
                        <a:rPr lang="es-CL" sz="1400" kern="1200" dirty="0" err="1"/>
                        <a:t>adipiscing</a:t>
                      </a:r>
                      <a:r>
                        <a:rPr lang="es-CL" sz="1400" kern="1200" dirty="0"/>
                        <a:t> </a:t>
                      </a:r>
                      <a:r>
                        <a:rPr lang="es-CL" sz="1400" kern="1200" dirty="0" err="1"/>
                        <a:t>elit</a:t>
                      </a:r>
                      <a:r>
                        <a:rPr lang="es-CL" sz="1400" kern="1200" dirty="0"/>
                        <a:t>.</a:t>
                      </a:r>
                      <a:endParaRPr lang="es-CL" sz="14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kern="1200" dirty="0" err="1"/>
                        <a:t>Lorem</a:t>
                      </a:r>
                      <a:r>
                        <a:rPr lang="es-CL" sz="1400" kern="1200" dirty="0"/>
                        <a:t> </a:t>
                      </a:r>
                      <a:r>
                        <a:rPr lang="es-CL" sz="1400" kern="1200" dirty="0" err="1"/>
                        <a:t>ipsum</a:t>
                      </a:r>
                      <a:r>
                        <a:rPr lang="es-CL" sz="1400" kern="1200" dirty="0"/>
                        <a:t> dolor </a:t>
                      </a:r>
                      <a:r>
                        <a:rPr lang="es-CL" sz="1400" kern="1200" dirty="0" err="1"/>
                        <a:t>sit</a:t>
                      </a:r>
                      <a:r>
                        <a:rPr lang="es-CL" sz="1400" kern="1200" dirty="0"/>
                        <a:t> </a:t>
                      </a:r>
                      <a:r>
                        <a:rPr lang="es-CL" sz="1400" kern="1200" dirty="0" err="1"/>
                        <a:t>amet</a:t>
                      </a:r>
                      <a:r>
                        <a:rPr lang="es-CL" sz="1400" kern="1200" dirty="0"/>
                        <a:t>, </a:t>
                      </a:r>
                      <a:r>
                        <a:rPr lang="es-CL" sz="1400" kern="1200" dirty="0" err="1"/>
                        <a:t>consecteur</a:t>
                      </a:r>
                      <a:r>
                        <a:rPr lang="es-CL" sz="1400" kern="1200" dirty="0"/>
                        <a:t> </a:t>
                      </a:r>
                      <a:r>
                        <a:rPr lang="es-CL" sz="1400" kern="1200" dirty="0" err="1"/>
                        <a:t>adipiscing</a:t>
                      </a:r>
                      <a:r>
                        <a:rPr lang="es-CL" sz="1400" kern="1200" dirty="0"/>
                        <a:t> </a:t>
                      </a:r>
                      <a:r>
                        <a:rPr lang="es-CL" sz="1400" kern="1200" dirty="0" err="1"/>
                        <a:t>elit</a:t>
                      </a:r>
                      <a:r>
                        <a:rPr lang="es-CL" sz="1400" kern="1200" dirty="0"/>
                        <a:t>.</a:t>
                      </a:r>
                      <a:endParaRPr lang="es-CL" sz="1400" kern="1200" dirty="0">
                        <a:solidFill>
                          <a:schemeClr val="dk1"/>
                        </a:solidFill>
                        <a:latin typeface="+mn-lt"/>
                        <a:ea typeface="+mn-ea"/>
                        <a:cs typeface="+mn-cs"/>
                      </a:endParaRPr>
                    </a:p>
                  </a:txBody>
                  <a:tcPr anchor="ctr"/>
                </a:tc>
                <a:extLst>
                  <a:ext uri="{0D108BD9-81ED-4DB2-BD59-A6C34878D82A}">
                    <a16:rowId xmlns:a16="http://schemas.microsoft.com/office/drawing/2014/main" val="713077971"/>
                  </a:ext>
                </a:extLst>
              </a:tr>
              <a:tr h="7275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kern="1200" dirty="0" err="1"/>
                        <a:t>Lorem</a:t>
                      </a:r>
                      <a:r>
                        <a:rPr lang="es-CL" sz="1400" kern="1200" dirty="0"/>
                        <a:t> </a:t>
                      </a:r>
                      <a:r>
                        <a:rPr lang="es-CL" sz="1400" kern="1200" dirty="0" err="1"/>
                        <a:t>ipsum</a:t>
                      </a:r>
                      <a:r>
                        <a:rPr lang="es-CL" sz="1400" kern="1200" dirty="0"/>
                        <a:t> dolor </a:t>
                      </a:r>
                      <a:r>
                        <a:rPr lang="es-CL" sz="1400" kern="1200" dirty="0" err="1"/>
                        <a:t>sit</a:t>
                      </a:r>
                      <a:r>
                        <a:rPr lang="es-CL" sz="1400" kern="1200" dirty="0"/>
                        <a:t> </a:t>
                      </a:r>
                      <a:r>
                        <a:rPr lang="es-CL" sz="1400" kern="1200" dirty="0" err="1"/>
                        <a:t>amet</a:t>
                      </a:r>
                      <a:r>
                        <a:rPr lang="es-CL" sz="1400" kern="1200" dirty="0"/>
                        <a:t>, </a:t>
                      </a:r>
                      <a:r>
                        <a:rPr lang="es-CL" sz="1400" kern="1200" dirty="0" err="1"/>
                        <a:t>consecteur</a:t>
                      </a:r>
                      <a:r>
                        <a:rPr lang="es-CL" sz="1400" kern="1200" dirty="0"/>
                        <a:t> </a:t>
                      </a:r>
                      <a:r>
                        <a:rPr lang="es-CL" sz="1400" kern="1200" dirty="0" err="1"/>
                        <a:t>adipiscing</a:t>
                      </a:r>
                      <a:r>
                        <a:rPr lang="es-CL" sz="1400" kern="1200" dirty="0"/>
                        <a:t> </a:t>
                      </a:r>
                      <a:r>
                        <a:rPr lang="es-CL" sz="1400" kern="1200" dirty="0" err="1"/>
                        <a:t>elit</a:t>
                      </a:r>
                      <a:r>
                        <a:rPr lang="es-CL" sz="1400" kern="1200" dirty="0"/>
                        <a:t>.</a:t>
                      </a:r>
                      <a:endParaRPr lang="es-CL" sz="14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kern="1200" dirty="0" err="1"/>
                        <a:t>Lorem</a:t>
                      </a:r>
                      <a:r>
                        <a:rPr lang="es-CL" sz="1400" kern="1200" dirty="0"/>
                        <a:t> </a:t>
                      </a:r>
                      <a:r>
                        <a:rPr lang="es-CL" sz="1400" kern="1200" dirty="0" err="1"/>
                        <a:t>ipsum</a:t>
                      </a:r>
                      <a:r>
                        <a:rPr lang="es-CL" sz="1400" kern="1200" dirty="0"/>
                        <a:t> dolor </a:t>
                      </a:r>
                      <a:r>
                        <a:rPr lang="es-CL" sz="1400" kern="1200" dirty="0" err="1"/>
                        <a:t>sit</a:t>
                      </a:r>
                      <a:r>
                        <a:rPr lang="es-CL" sz="1400" kern="1200" dirty="0"/>
                        <a:t> </a:t>
                      </a:r>
                      <a:r>
                        <a:rPr lang="es-CL" sz="1400" kern="1200" dirty="0" err="1"/>
                        <a:t>amet</a:t>
                      </a:r>
                      <a:r>
                        <a:rPr lang="es-CL" sz="1400" kern="1200" dirty="0"/>
                        <a:t>, </a:t>
                      </a:r>
                      <a:r>
                        <a:rPr lang="es-CL" sz="1400" kern="1200" dirty="0" err="1"/>
                        <a:t>consecteur</a:t>
                      </a:r>
                      <a:r>
                        <a:rPr lang="es-CL" sz="1400" kern="1200" dirty="0"/>
                        <a:t> </a:t>
                      </a:r>
                      <a:r>
                        <a:rPr lang="es-CL" sz="1400" kern="1200" dirty="0" err="1"/>
                        <a:t>adipiscing</a:t>
                      </a:r>
                      <a:r>
                        <a:rPr lang="es-CL" sz="1400" kern="1200" dirty="0"/>
                        <a:t> </a:t>
                      </a:r>
                      <a:r>
                        <a:rPr lang="es-CL" sz="1400" kern="1200" dirty="0" err="1"/>
                        <a:t>elit</a:t>
                      </a:r>
                      <a:r>
                        <a:rPr lang="es-CL" sz="1400" kern="1200" dirty="0"/>
                        <a:t>.</a:t>
                      </a:r>
                      <a:endParaRPr lang="es-CL" sz="14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kern="1200" dirty="0" err="1"/>
                        <a:t>Lorem</a:t>
                      </a:r>
                      <a:r>
                        <a:rPr lang="es-CL" sz="1400" kern="1200" dirty="0"/>
                        <a:t> </a:t>
                      </a:r>
                      <a:r>
                        <a:rPr lang="es-CL" sz="1400" kern="1200" dirty="0" err="1"/>
                        <a:t>ipsum</a:t>
                      </a:r>
                      <a:r>
                        <a:rPr lang="es-CL" sz="1400" kern="1200" dirty="0"/>
                        <a:t> dolor </a:t>
                      </a:r>
                      <a:r>
                        <a:rPr lang="es-CL" sz="1400" kern="1200" dirty="0" err="1"/>
                        <a:t>sit</a:t>
                      </a:r>
                      <a:r>
                        <a:rPr lang="es-CL" sz="1400" kern="1200" dirty="0"/>
                        <a:t> </a:t>
                      </a:r>
                      <a:r>
                        <a:rPr lang="es-CL" sz="1400" kern="1200" dirty="0" err="1"/>
                        <a:t>amet</a:t>
                      </a:r>
                      <a:r>
                        <a:rPr lang="es-CL" sz="1400" kern="1200" dirty="0"/>
                        <a:t>, </a:t>
                      </a:r>
                      <a:r>
                        <a:rPr lang="es-CL" sz="1400" kern="1200" dirty="0" err="1"/>
                        <a:t>consecteur</a:t>
                      </a:r>
                      <a:r>
                        <a:rPr lang="es-CL" sz="1400" kern="1200" dirty="0"/>
                        <a:t> </a:t>
                      </a:r>
                      <a:r>
                        <a:rPr lang="es-CL" sz="1400" kern="1200" dirty="0" err="1"/>
                        <a:t>adipiscing</a:t>
                      </a:r>
                      <a:r>
                        <a:rPr lang="es-CL" sz="1400" kern="1200" dirty="0"/>
                        <a:t> </a:t>
                      </a:r>
                      <a:r>
                        <a:rPr lang="es-CL" sz="1400" kern="1200" dirty="0" err="1"/>
                        <a:t>elit</a:t>
                      </a:r>
                      <a:r>
                        <a:rPr lang="es-CL" sz="1400" kern="1200" dirty="0"/>
                        <a:t>.</a:t>
                      </a:r>
                      <a:endParaRPr lang="es-CL" sz="14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kern="1200" dirty="0" err="1"/>
                        <a:t>Lorem</a:t>
                      </a:r>
                      <a:r>
                        <a:rPr lang="es-CL" sz="1400" kern="1200" dirty="0"/>
                        <a:t> </a:t>
                      </a:r>
                      <a:r>
                        <a:rPr lang="es-CL" sz="1400" kern="1200" dirty="0" err="1"/>
                        <a:t>ipsum</a:t>
                      </a:r>
                      <a:r>
                        <a:rPr lang="es-CL" sz="1400" kern="1200" dirty="0"/>
                        <a:t> dolor </a:t>
                      </a:r>
                      <a:r>
                        <a:rPr lang="es-CL" sz="1400" kern="1200" dirty="0" err="1"/>
                        <a:t>sit</a:t>
                      </a:r>
                      <a:r>
                        <a:rPr lang="es-CL" sz="1400" kern="1200" dirty="0"/>
                        <a:t> </a:t>
                      </a:r>
                      <a:r>
                        <a:rPr lang="es-CL" sz="1400" kern="1200" dirty="0" err="1"/>
                        <a:t>amet</a:t>
                      </a:r>
                      <a:r>
                        <a:rPr lang="es-CL" sz="1400" kern="1200" dirty="0"/>
                        <a:t>, </a:t>
                      </a:r>
                      <a:r>
                        <a:rPr lang="es-CL" sz="1400" kern="1200" dirty="0" err="1"/>
                        <a:t>consecteur</a:t>
                      </a:r>
                      <a:r>
                        <a:rPr lang="es-CL" sz="1400" kern="1200" dirty="0"/>
                        <a:t> </a:t>
                      </a:r>
                      <a:r>
                        <a:rPr lang="es-CL" sz="1400" kern="1200" dirty="0" err="1"/>
                        <a:t>adipiscing</a:t>
                      </a:r>
                      <a:r>
                        <a:rPr lang="es-CL" sz="1400" kern="1200" dirty="0"/>
                        <a:t> </a:t>
                      </a:r>
                      <a:r>
                        <a:rPr lang="es-CL" sz="1400" kern="1200" dirty="0" err="1"/>
                        <a:t>elit</a:t>
                      </a:r>
                      <a:r>
                        <a:rPr lang="es-CL" sz="1400" kern="1200" dirty="0"/>
                        <a:t>.</a:t>
                      </a:r>
                      <a:endParaRPr lang="es-CL" sz="1400" kern="1200" dirty="0">
                        <a:solidFill>
                          <a:schemeClr val="dk1"/>
                        </a:solidFill>
                        <a:latin typeface="+mn-lt"/>
                        <a:ea typeface="+mn-ea"/>
                        <a:cs typeface="+mn-cs"/>
                      </a:endParaRPr>
                    </a:p>
                  </a:txBody>
                  <a:tcPr anchor="ctr"/>
                </a:tc>
                <a:extLst>
                  <a:ext uri="{0D108BD9-81ED-4DB2-BD59-A6C34878D82A}">
                    <a16:rowId xmlns:a16="http://schemas.microsoft.com/office/drawing/2014/main" val="1950349639"/>
                  </a:ext>
                </a:extLst>
              </a:tr>
              <a:tr h="7275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kern="1200" dirty="0" err="1"/>
                        <a:t>Lorem</a:t>
                      </a:r>
                      <a:r>
                        <a:rPr lang="es-CL" sz="1400" kern="1200" dirty="0"/>
                        <a:t> </a:t>
                      </a:r>
                      <a:r>
                        <a:rPr lang="es-CL" sz="1400" kern="1200" dirty="0" err="1"/>
                        <a:t>ipsum</a:t>
                      </a:r>
                      <a:r>
                        <a:rPr lang="es-CL" sz="1400" kern="1200" dirty="0"/>
                        <a:t> dolor </a:t>
                      </a:r>
                      <a:r>
                        <a:rPr lang="es-CL" sz="1400" kern="1200" dirty="0" err="1"/>
                        <a:t>sit</a:t>
                      </a:r>
                      <a:r>
                        <a:rPr lang="es-CL" sz="1400" kern="1200" dirty="0"/>
                        <a:t> </a:t>
                      </a:r>
                      <a:r>
                        <a:rPr lang="es-CL" sz="1400" kern="1200" dirty="0" err="1"/>
                        <a:t>amet</a:t>
                      </a:r>
                      <a:r>
                        <a:rPr lang="es-CL" sz="1400" kern="1200" dirty="0"/>
                        <a:t>, </a:t>
                      </a:r>
                      <a:r>
                        <a:rPr lang="es-CL" sz="1400" kern="1200" dirty="0" err="1"/>
                        <a:t>consecteur</a:t>
                      </a:r>
                      <a:r>
                        <a:rPr lang="es-CL" sz="1400" kern="1200" dirty="0"/>
                        <a:t> </a:t>
                      </a:r>
                      <a:r>
                        <a:rPr lang="es-CL" sz="1400" kern="1200" dirty="0" err="1"/>
                        <a:t>adipiscing</a:t>
                      </a:r>
                      <a:r>
                        <a:rPr lang="es-CL" sz="1400" kern="1200" dirty="0"/>
                        <a:t> </a:t>
                      </a:r>
                      <a:r>
                        <a:rPr lang="es-CL" sz="1400" kern="1200" dirty="0" err="1"/>
                        <a:t>elit</a:t>
                      </a:r>
                      <a:r>
                        <a:rPr lang="es-CL" sz="1400" kern="1200" dirty="0"/>
                        <a:t>.</a:t>
                      </a:r>
                      <a:endParaRPr lang="es-CL" sz="14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kern="1200" dirty="0" err="1"/>
                        <a:t>Lorem</a:t>
                      </a:r>
                      <a:r>
                        <a:rPr lang="es-CL" sz="1400" kern="1200" dirty="0"/>
                        <a:t> </a:t>
                      </a:r>
                      <a:r>
                        <a:rPr lang="es-CL" sz="1400" kern="1200" dirty="0" err="1"/>
                        <a:t>ipsum</a:t>
                      </a:r>
                      <a:r>
                        <a:rPr lang="es-CL" sz="1400" kern="1200" dirty="0"/>
                        <a:t> dolor </a:t>
                      </a:r>
                      <a:r>
                        <a:rPr lang="es-CL" sz="1400" kern="1200" dirty="0" err="1"/>
                        <a:t>sit</a:t>
                      </a:r>
                      <a:r>
                        <a:rPr lang="es-CL" sz="1400" kern="1200" dirty="0"/>
                        <a:t> </a:t>
                      </a:r>
                      <a:r>
                        <a:rPr lang="es-CL" sz="1400" kern="1200" dirty="0" err="1"/>
                        <a:t>amet</a:t>
                      </a:r>
                      <a:r>
                        <a:rPr lang="es-CL" sz="1400" kern="1200" dirty="0"/>
                        <a:t>, </a:t>
                      </a:r>
                      <a:r>
                        <a:rPr lang="es-CL" sz="1400" kern="1200" dirty="0" err="1"/>
                        <a:t>consecteur</a:t>
                      </a:r>
                      <a:r>
                        <a:rPr lang="es-CL" sz="1400" kern="1200" dirty="0"/>
                        <a:t> </a:t>
                      </a:r>
                      <a:r>
                        <a:rPr lang="es-CL" sz="1400" kern="1200" dirty="0" err="1"/>
                        <a:t>adipiscing</a:t>
                      </a:r>
                      <a:r>
                        <a:rPr lang="es-CL" sz="1400" kern="1200" dirty="0"/>
                        <a:t> </a:t>
                      </a:r>
                      <a:r>
                        <a:rPr lang="es-CL" sz="1400" kern="1200" dirty="0" err="1"/>
                        <a:t>elit</a:t>
                      </a:r>
                      <a:r>
                        <a:rPr lang="es-CL" sz="1400" kern="1200" dirty="0"/>
                        <a:t>.</a:t>
                      </a:r>
                      <a:endParaRPr lang="es-CL" sz="14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kern="1200" dirty="0" err="1"/>
                        <a:t>Lorem</a:t>
                      </a:r>
                      <a:r>
                        <a:rPr lang="es-CL" sz="1400" kern="1200" dirty="0"/>
                        <a:t> </a:t>
                      </a:r>
                      <a:r>
                        <a:rPr lang="es-CL" sz="1400" kern="1200" dirty="0" err="1"/>
                        <a:t>ipsum</a:t>
                      </a:r>
                      <a:r>
                        <a:rPr lang="es-CL" sz="1400" kern="1200" dirty="0"/>
                        <a:t> dolor </a:t>
                      </a:r>
                      <a:r>
                        <a:rPr lang="es-CL" sz="1400" kern="1200" dirty="0" err="1"/>
                        <a:t>sit</a:t>
                      </a:r>
                      <a:r>
                        <a:rPr lang="es-CL" sz="1400" kern="1200" dirty="0"/>
                        <a:t> </a:t>
                      </a:r>
                      <a:r>
                        <a:rPr lang="es-CL" sz="1400" kern="1200" dirty="0" err="1"/>
                        <a:t>amet</a:t>
                      </a:r>
                      <a:r>
                        <a:rPr lang="es-CL" sz="1400" kern="1200" dirty="0"/>
                        <a:t>, </a:t>
                      </a:r>
                      <a:r>
                        <a:rPr lang="es-CL" sz="1400" kern="1200" dirty="0" err="1"/>
                        <a:t>consecteur</a:t>
                      </a:r>
                      <a:r>
                        <a:rPr lang="es-CL" sz="1400" kern="1200" dirty="0"/>
                        <a:t> </a:t>
                      </a:r>
                      <a:r>
                        <a:rPr lang="es-CL" sz="1400" kern="1200" dirty="0" err="1"/>
                        <a:t>adipiscing</a:t>
                      </a:r>
                      <a:r>
                        <a:rPr lang="es-CL" sz="1400" kern="1200" dirty="0"/>
                        <a:t> </a:t>
                      </a:r>
                      <a:r>
                        <a:rPr lang="es-CL" sz="1400" kern="1200" dirty="0" err="1"/>
                        <a:t>elit</a:t>
                      </a:r>
                      <a:r>
                        <a:rPr lang="es-CL" sz="1400" kern="1200" dirty="0"/>
                        <a:t>.</a:t>
                      </a:r>
                      <a:endParaRPr lang="es-CL" sz="14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kern="1200" dirty="0" err="1"/>
                        <a:t>Lorem</a:t>
                      </a:r>
                      <a:r>
                        <a:rPr lang="es-CL" sz="1400" kern="1200" dirty="0"/>
                        <a:t> </a:t>
                      </a:r>
                      <a:r>
                        <a:rPr lang="es-CL" sz="1400" kern="1200" dirty="0" err="1"/>
                        <a:t>ipsum</a:t>
                      </a:r>
                      <a:r>
                        <a:rPr lang="es-CL" sz="1400" kern="1200" dirty="0"/>
                        <a:t> dolor </a:t>
                      </a:r>
                      <a:r>
                        <a:rPr lang="es-CL" sz="1400" kern="1200" dirty="0" err="1"/>
                        <a:t>sit</a:t>
                      </a:r>
                      <a:r>
                        <a:rPr lang="es-CL" sz="1400" kern="1200" dirty="0"/>
                        <a:t> </a:t>
                      </a:r>
                      <a:r>
                        <a:rPr lang="es-CL" sz="1400" kern="1200" dirty="0" err="1"/>
                        <a:t>amet</a:t>
                      </a:r>
                      <a:r>
                        <a:rPr lang="es-CL" sz="1400" kern="1200" dirty="0"/>
                        <a:t>, </a:t>
                      </a:r>
                      <a:r>
                        <a:rPr lang="es-CL" sz="1400" kern="1200" dirty="0" err="1"/>
                        <a:t>consecteur</a:t>
                      </a:r>
                      <a:r>
                        <a:rPr lang="es-CL" sz="1400" kern="1200" dirty="0"/>
                        <a:t> </a:t>
                      </a:r>
                      <a:r>
                        <a:rPr lang="es-CL" sz="1400" kern="1200" dirty="0" err="1"/>
                        <a:t>adipiscing</a:t>
                      </a:r>
                      <a:r>
                        <a:rPr lang="es-CL" sz="1400" kern="1200" dirty="0"/>
                        <a:t> </a:t>
                      </a:r>
                      <a:r>
                        <a:rPr lang="es-CL" sz="1400" kern="1200" dirty="0" err="1"/>
                        <a:t>elit</a:t>
                      </a:r>
                      <a:r>
                        <a:rPr lang="es-CL" sz="1400" kern="1200" dirty="0"/>
                        <a:t>.</a:t>
                      </a:r>
                      <a:endParaRPr lang="es-CL" sz="1400" kern="1200" dirty="0">
                        <a:solidFill>
                          <a:schemeClr val="dk1"/>
                        </a:solidFill>
                        <a:latin typeface="+mn-lt"/>
                        <a:ea typeface="+mn-ea"/>
                        <a:cs typeface="+mn-cs"/>
                      </a:endParaRPr>
                    </a:p>
                  </a:txBody>
                  <a:tcPr anchor="ctr"/>
                </a:tc>
                <a:extLst>
                  <a:ext uri="{0D108BD9-81ED-4DB2-BD59-A6C34878D82A}">
                    <a16:rowId xmlns:a16="http://schemas.microsoft.com/office/drawing/2014/main" val="1961593592"/>
                  </a:ext>
                </a:extLst>
              </a:tr>
            </a:tbl>
          </a:graphicData>
        </a:graphic>
      </p:graphicFrame>
      <p:sp>
        <p:nvSpPr>
          <p:cNvPr id="4" name="Google Shape;257;p5">
            <a:extLst>
              <a:ext uri="{FF2B5EF4-FFF2-40B4-BE49-F238E27FC236}">
                <a16:creationId xmlns:a16="http://schemas.microsoft.com/office/drawing/2014/main" id="{20B15E1D-8879-015E-1449-E502FFF97BE5}"/>
              </a:ext>
            </a:extLst>
          </p:cNvPr>
          <p:cNvSpPr txBox="1"/>
          <p:nvPr/>
        </p:nvSpPr>
        <p:spPr>
          <a:xfrm>
            <a:off x="1656291" y="1735962"/>
            <a:ext cx="8834052" cy="592429"/>
          </a:xfrm>
          <a:prstGeom prst="rect">
            <a:avLst/>
          </a:prstGeom>
          <a:noFill/>
          <a:ln>
            <a:noFill/>
          </a:ln>
        </p:spPr>
        <p:txBody>
          <a:bodyPr spcFirstLastPara="1" wrap="square" lIns="91425" tIns="45700" rIns="91425" bIns="45700" anchor="t" anchorCtr="0">
            <a:spAutoFit/>
          </a:bodyPr>
          <a:lstStyle/>
          <a:p>
            <a:pPr algn="ctr">
              <a:lnSpc>
                <a:spcPts val="3900"/>
              </a:lnSpc>
            </a:pPr>
            <a:r>
              <a:rPr lang="en-ID" sz="3600" b="1" dirty="0">
                <a:solidFill>
                  <a:srgbClr val="0078B9"/>
                </a:solidFill>
                <a:latin typeface="Calibri"/>
                <a:ea typeface="Calibri"/>
                <a:cs typeface="Calibri"/>
                <a:sym typeface="Calibri"/>
              </a:rPr>
              <a:t>Lorem Ipsum </a:t>
            </a:r>
            <a:r>
              <a:rPr lang="en-ID" sz="3600" b="1" dirty="0" err="1">
                <a:solidFill>
                  <a:srgbClr val="0078B9"/>
                </a:solidFill>
                <a:latin typeface="Calibri"/>
                <a:ea typeface="Calibri"/>
                <a:cs typeface="Calibri"/>
                <a:sym typeface="Calibri"/>
              </a:rPr>
              <a:t>dolor</a:t>
            </a:r>
            <a:r>
              <a:rPr lang="en-ID" sz="3600" b="1" dirty="0">
                <a:solidFill>
                  <a:srgbClr val="0078B9"/>
                </a:solidFill>
                <a:latin typeface="Calibri"/>
                <a:ea typeface="Calibri"/>
                <a:cs typeface="Calibri"/>
                <a:sym typeface="Calibri"/>
              </a:rPr>
              <a:t> sit </a:t>
            </a:r>
            <a:r>
              <a:rPr lang="en-ID" sz="3600" b="1" dirty="0" err="1">
                <a:solidFill>
                  <a:srgbClr val="0078B9"/>
                </a:solidFill>
                <a:latin typeface="Calibri"/>
                <a:ea typeface="Calibri"/>
                <a:cs typeface="Calibri"/>
                <a:sym typeface="Calibri"/>
              </a:rPr>
              <a:t>amet</a:t>
            </a:r>
            <a:endParaRPr lang="en-ID" sz="3600" b="1" dirty="0">
              <a:solidFill>
                <a:srgbClr val="0078B9"/>
              </a:solidFill>
              <a:latin typeface="Calibri"/>
              <a:ea typeface="Calibri"/>
              <a:cs typeface="Calibri"/>
              <a:sym typeface="Calibri"/>
            </a:endParaRPr>
          </a:p>
        </p:txBody>
      </p:sp>
      <p:pic>
        <p:nvPicPr>
          <p:cNvPr id="6" name="Imagen 5">
            <a:extLst>
              <a:ext uri="{FF2B5EF4-FFF2-40B4-BE49-F238E27FC236}">
                <a16:creationId xmlns:a16="http://schemas.microsoft.com/office/drawing/2014/main" id="{1C92F34F-4606-47AD-8D37-B6D6E4D35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76" y="43249"/>
            <a:ext cx="3294416" cy="753762"/>
          </a:xfrm>
          <a:prstGeom prst="rect">
            <a:avLst/>
          </a:prstGeom>
        </p:spPr>
      </p:pic>
    </p:spTree>
    <p:extLst>
      <p:ext uri="{BB962C8B-B14F-4D97-AF65-F5344CB8AC3E}">
        <p14:creationId xmlns:p14="http://schemas.microsoft.com/office/powerpoint/2010/main" val="19219274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0EBEB3B9-6411-7712-0731-2644E8FA3DF4}"/>
              </a:ext>
            </a:extLst>
          </p:cNvPr>
          <p:cNvGrpSpPr/>
          <p:nvPr/>
        </p:nvGrpSpPr>
        <p:grpSpPr>
          <a:xfrm>
            <a:off x="2109639" y="3718525"/>
            <a:ext cx="7701050" cy="1899030"/>
            <a:chOff x="1774597" y="3632010"/>
            <a:chExt cx="7701050" cy="1899030"/>
          </a:xfrm>
        </p:grpSpPr>
        <p:sp>
          <p:nvSpPr>
            <p:cNvPr id="3" name="Conector fuera de página 2">
              <a:extLst>
                <a:ext uri="{FF2B5EF4-FFF2-40B4-BE49-F238E27FC236}">
                  <a16:creationId xmlns:a16="http://schemas.microsoft.com/office/drawing/2014/main" id="{0ACAA20A-4910-152E-034A-3A680E2CFF54}"/>
                </a:ext>
              </a:extLst>
            </p:cNvPr>
            <p:cNvSpPr/>
            <p:nvPr/>
          </p:nvSpPr>
          <p:spPr>
            <a:xfrm rot="16200000">
              <a:off x="6865701" y="2920814"/>
              <a:ext cx="1898749" cy="3321142"/>
            </a:xfrm>
            <a:prstGeom prst="flowChartOffpageConnector">
              <a:avLst/>
            </a:prstGeom>
            <a:solidFill>
              <a:schemeClr val="bg1">
                <a:lumMod val="50000"/>
                <a:alpha val="69804"/>
              </a:schemeClr>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 name="Google Shape;256;p5">
              <a:extLst>
                <a:ext uri="{FF2B5EF4-FFF2-40B4-BE49-F238E27FC236}">
                  <a16:creationId xmlns:a16="http://schemas.microsoft.com/office/drawing/2014/main" id="{C50AE0AD-6792-734C-D974-4C2338E5C6E4}"/>
                </a:ext>
              </a:extLst>
            </p:cNvPr>
            <p:cNvSpPr txBox="1"/>
            <p:nvPr/>
          </p:nvSpPr>
          <p:spPr>
            <a:xfrm>
              <a:off x="7000330" y="3815898"/>
              <a:ext cx="1882351" cy="338514"/>
            </a:xfrm>
            <a:prstGeom prst="rect">
              <a:avLst/>
            </a:prstGeom>
            <a:noFill/>
            <a:ln>
              <a:noFill/>
            </a:ln>
          </p:spPr>
          <p:txBody>
            <a:bodyPr spcFirstLastPara="1" wrap="square" lIns="91425" tIns="45700" rIns="91425" bIns="45700" anchor="t" anchorCtr="0">
              <a:spAutoFit/>
            </a:bodyPr>
            <a:lstStyle/>
            <a:p>
              <a:pPr algn="ctr"/>
              <a:r>
                <a:rPr lang="en-ID" sz="1600" b="1" dirty="0">
                  <a:solidFill>
                    <a:schemeClr val="bg1"/>
                  </a:solidFill>
                  <a:latin typeface="Calibri"/>
                  <a:ea typeface="Calibri"/>
                  <a:cs typeface="Calibri"/>
                  <a:sym typeface="Calibri"/>
                </a:rPr>
                <a:t>Lorem </a:t>
              </a:r>
              <a:r>
                <a:rPr lang="es-CL" sz="1600" b="1" dirty="0" err="1">
                  <a:solidFill>
                    <a:schemeClr val="bg1"/>
                  </a:solidFill>
                  <a:latin typeface="Calibri"/>
                  <a:cs typeface="Calibri"/>
                </a:rPr>
                <a:t>ipsum</a:t>
              </a:r>
              <a:r>
                <a:rPr lang="es-CL" sz="1600" b="1" dirty="0">
                  <a:solidFill>
                    <a:schemeClr val="bg1"/>
                  </a:solidFill>
                  <a:latin typeface="Calibri"/>
                  <a:cs typeface="Calibri"/>
                </a:rPr>
                <a:t> dolor</a:t>
              </a:r>
            </a:p>
          </p:txBody>
        </p:sp>
        <p:sp>
          <p:nvSpPr>
            <p:cNvPr id="5" name="Google Shape;256;p5">
              <a:extLst>
                <a:ext uri="{FF2B5EF4-FFF2-40B4-BE49-F238E27FC236}">
                  <a16:creationId xmlns:a16="http://schemas.microsoft.com/office/drawing/2014/main" id="{CCFDFE43-B91F-8981-AA3F-F498EB8F7DFB}"/>
                </a:ext>
              </a:extLst>
            </p:cNvPr>
            <p:cNvSpPr txBox="1"/>
            <p:nvPr/>
          </p:nvSpPr>
          <p:spPr>
            <a:xfrm>
              <a:off x="7000330" y="4266761"/>
              <a:ext cx="1981763" cy="1015622"/>
            </a:xfrm>
            <a:prstGeom prst="rect">
              <a:avLst/>
            </a:prstGeom>
            <a:noFill/>
            <a:ln>
              <a:noFill/>
            </a:ln>
          </p:spPr>
          <p:txBody>
            <a:bodyPr spcFirstLastPara="1" wrap="square" lIns="91425" tIns="45700" rIns="91425" bIns="45700" anchor="t" anchorCtr="0">
              <a:spAutoFit/>
            </a:bodyPr>
            <a:lstStyle/>
            <a:p>
              <a:pPr algn="just"/>
              <a:r>
                <a:rPr lang="es-CL" sz="1200" i="0" dirty="0" err="1">
                  <a:solidFill>
                    <a:schemeClr val="bg1"/>
                  </a:solidFill>
                  <a:effectLst/>
                  <a:latin typeface="Calibri" panose="020F0502020204030204" pitchFamily="34" charset="0"/>
                  <a:cs typeface="Calibri" panose="020F0502020204030204" pitchFamily="34" charset="0"/>
                </a:rPr>
                <a:t>Lorem</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sit</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ipsum</a:t>
              </a:r>
              <a:r>
                <a:rPr lang="es-CL" sz="1200" i="0" dirty="0">
                  <a:solidFill>
                    <a:schemeClr val="bg1"/>
                  </a:solidFill>
                  <a:effectLst/>
                  <a:latin typeface="Calibri" panose="020F0502020204030204" pitchFamily="34" charset="0"/>
                  <a:cs typeface="Calibri" panose="020F0502020204030204" pitchFamily="34" charset="0"/>
                </a:rPr>
                <a:t> dolor </a:t>
              </a:r>
              <a:r>
                <a:rPr lang="es-CL" sz="1200" i="0" dirty="0" err="1">
                  <a:solidFill>
                    <a:schemeClr val="bg1"/>
                  </a:solidFill>
                  <a:effectLst/>
                  <a:latin typeface="Calibri" panose="020F0502020204030204" pitchFamily="34" charset="0"/>
                  <a:cs typeface="Calibri" panose="020F0502020204030204" pitchFamily="34" charset="0"/>
                </a:rPr>
                <a:t>sit</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amet</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Lorem</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sit</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ipsum</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sit</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consectetur</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adipiscing</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elit</a:t>
              </a:r>
              <a:r>
                <a:rPr lang="es-CL" sz="1200" i="0" dirty="0">
                  <a:solidFill>
                    <a:schemeClr val="bg1"/>
                  </a:solidFill>
                  <a:effectLst/>
                  <a:latin typeface="Calibri" panose="020F0502020204030204" pitchFamily="34" charset="0"/>
                  <a:cs typeface="Calibri" panose="020F0502020204030204" pitchFamily="34" charset="0"/>
                </a:rPr>
                <a:t>, sed.</a:t>
              </a:r>
            </a:p>
            <a:p>
              <a:pPr algn="just"/>
              <a:r>
                <a:rPr lang="es-CL" sz="1200" i="0" dirty="0" err="1">
                  <a:solidFill>
                    <a:schemeClr val="bg1"/>
                  </a:solidFill>
                  <a:effectLst/>
                  <a:latin typeface="Calibri" panose="020F0502020204030204" pitchFamily="34" charset="0"/>
                  <a:cs typeface="Calibri" panose="020F0502020204030204" pitchFamily="34" charset="0"/>
                </a:rPr>
                <a:t>Lorem</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ipsum</a:t>
              </a:r>
              <a:r>
                <a:rPr lang="es-CL" sz="1200" i="0" dirty="0">
                  <a:solidFill>
                    <a:schemeClr val="bg1"/>
                  </a:solidFill>
                  <a:effectLst/>
                  <a:latin typeface="Calibri" panose="020F0502020204030204" pitchFamily="34" charset="0"/>
                  <a:cs typeface="Calibri" panose="020F0502020204030204" pitchFamily="34" charset="0"/>
                </a:rPr>
                <a:t> dolor </a:t>
              </a:r>
              <a:r>
                <a:rPr lang="es-CL" sz="1200" i="0" dirty="0" err="1">
                  <a:solidFill>
                    <a:schemeClr val="bg1"/>
                  </a:solidFill>
                  <a:effectLst/>
                  <a:latin typeface="Calibri" panose="020F0502020204030204" pitchFamily="34" charset="0"/>
                  <a:cs typeface="Calibri" panose="020F0502020204030204" pitchFamily="34" charset="0"/>
                </a:rPr>
                <a:t>sit</a:t>
              </a:r>
              <a:r>
                <a:rPr lang="es-CL" sz="1200" i="0" dirty="0">
                  <a:solidFill>
                    <a:schemeClr val="bg1"/>
                  </a:solidFill>
                  <a:effectLst/>
                  <a:latin typeface="Calibri" panose="020F0502020204030204" pitchFamily="34" charset="0"/>
                  <a:cs typeface="Calibri" panose="020F0502020204030204" pitchFamily="34" charset="0"/>
                </a:rPr>
                <a:t>.</a:t>
              </a:r>
              <a:endParaRPr lang="es-CL" sz="1200" dirty="0">
                <a:solidFill>
                  <a:schemeClr val="bg1"/>
                </a:solidFill>
                <a:latin typeface="Calibri" panose="020F0502020204030204" pitchFamily="34" charset="0"/>
                <a:cs typeface="Calibri" panose="020F0502020204030204" pitchFamily="34" charset="0"/>
              </a:endParaRPr>
            </a:p>
          </p:txBody>
        </p:sp>
        <p:sp>
          <p:nvSpPr>
            <p:cNvPr id="6" name="Conector fuera de página 5">
              <a:extLst>
                <a:ext uri="{FF2B5EF4-FFF2-40B4-BE49-F238E27FC236}">
                  <a16:creationId xmlns:a16="http://schemas.microsoft.com/office/drawing/2014/main" id="{AC9970A7-2845-A86B-7D5E-F02BC414CE36}"/>
                </a:ext>
              </a:extLst>
            </p:cNvPr>
            <p:cNvSpPr/>
            <p:nvPr/>
          </p:nvSpPr>
          <p:spPr>
            <a:xfrm rot="16200000">
              <a:off x="4340772" y="2921094"/>
              <a:ext cx="1898749" cy="3321142"/>
            </a:xfrm>
            <a:prstGeom prst="flowChartOffpageConnector">
              <a:avLst/>
            </a:prstGeom>
            <a:solidFill>
              <a:srgbClr val="FFC000"/>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7" name="Google Shape;256;p5">
              <a:extLst>
                <a:ext uri="{FF2B5EF4-FFF2-40B4-BE49-F238E27FC236}">
                  <a16:creationId xmlns:a16="http://schemas.microsoft.com/office/drawing/2014/main" id="{B3FE9F60-9F11-68D1-1E99-93137C04A1BF}"/>
                </a:ext>
              </a:extLst>
            </p:cNvPr>
            <p:cNvSpPr txBox="1"/>
            <p:nvPr/>
          </p:nvSpPr>
          <p:spPr>
            <a:xfrm>
              <a:off x="4475401" y="3816178"/>
              <a:ext cx="1882351" cy="338514"/>
            </a:xfrm>
            <a:prstGeom prst="rect">
              <a:avLst/>
            </a:prstGeom>
            <a:noFill/>
            <a:ln>
              <a:noFill/>
            </a:ln>
          </p:spPr>
          <p:txBody>
            <a:bodyPr spcFirstLastPara="1" wrap="square" lIns="91425" tIns="45700" rIns="91425" bIns="45700" anchor="t" anchorCtr="0">
              <a:spAutoFit/>
            </a:bodyPr>
            <a:lstStyle/>
            <a:p>
              <a:pPr algn="ctr"/>
              <a:r>
                <a:rPr lang="en-ID" sz="1600" b="1" dirty="0">
                  <a:solidFill>
                    <a:schemeClr val="bg1"/>
                  </a:solidFill>
                  <a:latin typeface="Calibri"/>
                  <a:ea typeface="Calibri"/>
                  <a:cs typeface="Calibri"/>
                  <a:sym typeface="Calibri"/>
                </a:rPr>
                <a:t>Lorem </a:t>
              </a:r>
              <a:r>
                <a:rPr lang="es-CL" sz="1600" b="1" dirty="0" err="1">
                  <a:solidFill>
                    <a:schemeClr val="bg1"/>
                  </a:solidFill>
                  <a:latin typeface="Calibri"/>
                  <a:cs typeface="Calibri"/>
                </a:rPr>
                <a:t>ipsum</a:t>
              </a:r>
              <a:r>
                <a:rPr lang="es-CL" sz="1600" b="1" dirty="0">
                  <a:solidFill>
                    <a:schemeClr val="bg1"/>
                  </a:solidFill>
                  <a:latin typeface="Calibri"/>
                  <a:cs typeface="Calibri"/>
                </a:rPr>
                <a:t> dolor</a:t>
              </a:r>
            </a:p>
          </p:txBody>
        </p:sp>
        <p:sp>
          <p:nvSpPr>
            <p:cNvPr id="8" name="Google Shape;256;p5">
              <a:extLst>
                <a:ext uri="{FF2B5EF4-FFF2-40B4-BE49-F238E27FC236}">
                  <a16:creationId xmlns:a16="http://schemas.microsoft.com/office/drawing/2014/main" id="{C4D9785E-02DE-589F-03B8-5D7FB6B378F3}"/>
                </a:ext>
              </a:extLst>
            </p:cNvPr>
            <p:cNvSpPr txBox="1"/>
            <p:nvPr/>
          </p:nvSpPr>
          <p:spPr>
            <a:xfrm>
              <a:off x="4475401" y="4267041"/>
              <a:ext cx="1981763" cy="1015622"/>
            </a:xfrm>
            <a:prstGeom prst="rect">
              <a:avLst/>
            </a:prstGeom>
            <a:noFill/>
            <a:ln>
              <a:noFill/>
            </a:ln>
          </p:spPr>
          <p:txBody>
            <a:bodyPr spcFirstLastPara="1" wrap="square" lIns="91425" tIns="45700" rIns="91425" bIns="45700" anchor="t" anchorCtr="0">
              <a:spAutoFit/>
            </a:bodyPr>
            <a:lstStyle/>
            <a:p>
              <a:pPr algn="just"/>
              <a:r>
                <a:rPr lang="es-CL" sz="1200" i="0" dirty="0" err="1">
                  <a:solidFill>
                    <a:schemeClr val="bg1"/>
                  </a:solidFill>
                  <a:effectLst/>
                  <a:latin typeface="Calibri" panose="020F0502020204030204" pitchFamily="34" charset="0"/>
                  <a:cs typeface="Calibri" panose="020F0502020204030204" pitchFamily="34" charset="0"/>
                </a:rPr>
                <a:t>Lorem</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sit</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ipsum</a:t>
              </a:r>
              <a:r>
                <a:rPr lang="es-CL" sz="1200" i="0" dirty="0">
                  <a:solidFill>
                    <a:schemeClr val="bg1"/>
                  </a:solidFill>
                  <a:effectLst/>
                  <a:latin typeface="Calibri" panose="020F0502020204030204" pitchFamily="34" charset="0"/>
                  <a:cs typeface="Calibri" panose="020F0502020204030204" pitchFamily="34" charset="0"/>
                </a:rPr>
                <a:t> dolor </a:t>
              </a:r>
              <a:r>
                <a:rPr lang="es-CL" sz="1200" i="0" dirty="0" err="1">
                  <a:solidFill>
                    <a:schemeClr val="bg1"/>
                  </a:solidFill>
                  <a:effectLst/>
                  <a:latin typeface="Calibri" panose="020F0502020204030204" pitchFamily="34" charset="0"/>
                  <a:cs typeface="Calibri" panose="020F0502020204030204" pitchFamily="34" charset="0"/>
                </a:rPr>
                <a:t>sit</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amet</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Lorem</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sit</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ipsum</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sit</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consectetur</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adipiscing</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elit</a:t>
              </a:r>
              <a:r>
                <a:rPr lang="es-CL" sz="1200" i="0" dirty="0">
                  <a:solidFill>
                    <a:schemeClr val="bg1"/>
                  </a:solidFill>
                  <a:effectLst/>
                  <a:latin typeface="Calibri" panose="020F0502020204030204" pitchFamily="34" charset="0"/>
                  <a:cs typeface="Calibri" panose="020F0502020204030204" pitchFamily="34" charset="0"/>
                </a:rPr>
                <a:t>, sed.</a:t>
              </a:r>
            </a:p>
            <a:p>
              <a:pPr algn="just"/>
              <a:r>
                <a:rPr lang="es-CL" sz="1200" i="0" dirty="0" err="1">
                  <a:solidFill>
                    <a:schemeClr val="bg1"/>
                  </a:solidFill>
                  <a:effectLst/>
                  <a:latin typeface="Calibri" panose="020F0502020204030204" pitchFamily="34" charset="0"/>
                  <a:cs typeface="Calibri" panose="020F0502020204030204" pitchFamily="34" charset="0"/>
                </a:rPr>
                <a:t>Lorem</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ipsum</a:t>
              </a:r>
              <a:r>
                <a:rPr lang="es-CL" sz="1200" i="0" dirty="0">
                  <a:solidFill>
                    <a:schemeClr val="bg1"/>
                  </a:solidFill>
                  <a:effectLst/>
                  <a:latin typeface="Calibri" panose="020F0502020204030204" pitchFamily="34" charset="0"/>
                  <a:cs typeface="Calibri" panose="020F0502020204030204" pitchFamily="34" charset="0"/>
                </a:rPr>
                <a:t> dolor </a:t>
              </a:r>
              <a:r>
                <a:rPr lang="es-CL" sz="1200" i="0" dirty="0" err="1">
                  <a:solidFill>
                    <a:schemeClr val="bg1"/>
                  </a:solidFill>
                  <a:effectLst/>
                  <a:latin typeface="Calibri" panose="020F0502020204030204" pitchFamily="34" charset="0"/>
                  <a:cs typeface="Calibri" panose="020F0502020204030204" pitchFamily="34" charset="0"/>
                </a:rPr>
                <a:t>sit</a:t>
              </a:r>
              <a:r>
                <a:rPr lang="es-CL" sz="1200" i="0" dirty="0">
                  <a:solidFill>
                    <a:schemeClr val="bg1"/>
                  </a:solidFill>
                  <a:effectLst/>
                  <a:latin typeface="Calibri" panose="020F0502020204030204" pitchFamily="34" charset="0"/>
                  <a:cs typeface="Calibri" panose="020F0502020204030204" pitchFamily="34" charset="0"/>
                </a:rPr>
                <a:t>.</a:t>
              </a:r>
              <a:endParaRPr lang="es-CL" sz="1200" dirty="0">
                <a:solidFill>
                  <a:schemeClr val="bg1"/>
                </a:solidFill>
                <a:latin typeface="Calibri" panose="020F0502020204030204" pitchFamily="34" charset="0"/>
                <a:cs typeface="Calibri" panose="020F0502020204030204" pitchFamily="34" charset="0"/>
              </a:endParaRPr>
            </a:p>
          </p:txBody>
        </p:sp>
        <p:sp>
          <p:nvSpPr>
            <p:cNvPr id="9" name="Conector fuera de página 8">
              <a:extLst>
                <a:ext uri="{FF2B5EF4-FFF2-40B4-BE49-F238E27FC236}">
                  <a16:creationId xmlns:a16="http://schemas.microsoft.com/office/drawing/2014/main" id="{ECDCA68D-EB63-BF35-DB85-35FA6D346AF9}"/>
                </a:ext>
              </a:extLst>
            </p:cNvPr>
            <p:cNvSpPr/>
            <p:nvPr/>
          </p:nvSpPr>
          <p:spPr>
            <a:xfrm rot="16200000">
              <a:off x="2138193" y="3268695"/>
              <a:ext cx="1898749" cy="2625941"/>
            </a:xfrm>
            <a:prstGeom prst="flowChartOffpageConnector">
              <a:avLst/>
            </a:prstGeom>
            <a:solidFill>
              <a:srgbClr val="0078B9"/>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0" name="Google Shape;256;p5">
              <a:extLst>
                <a:ext uri="{FF2B5EF4-FFF2-40B4-BE49-F238E27FC236}">
                  <a16:creationId xmlns:a16="http://schemas.microsoft.com/office/drawing/2014/main" id="{890C9EDC-28EA-F371-8044-7C4B00933EF4}"/>
                </a:ext>
              </a:extLst>
            </p:cNvPr>
            <p:cNvSpPr txBox="1"/>
            <p:nvPr/>
          </p:nvSpPr>
          <p:spPr>
            <a:xfrm>
              <a:off x="1925222" y="3816178"/>
              <a:ext cx="1882351" cy="338514"/>
            </a:xfrm>
            <a:prstGeom prst="rect">
              <a:avLst/>
            </a:prstGeom>
            <a:noFill/>
            <a:ln>
              <a:noFill/>
            </a:ln>
          </p:spPr>
          <p:txBody>
            <a:bodyPr spcFirstLastPara="1" wrap="square" lIns="91425" tIns="45700" rIns="91425" bIns="45700" anchor="t" anchorCtr="0">
              <a:spAutoFit/>
            </a:bodyPr>
            <a:lstStyle/>
            <a:p>
              <a:pPr algn="ctr"/>
              <a:r>
                <a:rPr lang="en-ID" sz="1600" b="1" dirty="0">
                  <a:solidFill>
                    <a:schemeClr val="bg1"/>
                  </a:solidFill>
                  <a:latin typeface="Calibri"/>
                  <a:ea typeface="Calibri"/>
                  <a:cs typeface="Calibri"/>
                  <a:sym typeface="Calibri"/>
                </a:rPr>
                <a:t>Lorem </a:t>
              </a:r>
              <a:r>
                <a:rPr lang="es-CL" sz="1600" b="1" dirty="0" err="1">
                  <a:solidFill>
                    <a:schemeClr val="bg1"/>
                  </a:solidFill>
                  <a:latin typeface="Calibri"/>
                  <a:cs typeface="Calibri"/>
                </a:rPr>
                <a:t>ipsum</a:t>
              </a:r>
              <a:r>
                <a:rPr lang="es-CL" sz="1600" b="1" dirty="0">
                  <a:solidFill>
                    <a:schemeClr val="bg1"/>
                  </a:solidFill>
                  <a:latin typeface="Calibri"/>
                  <a:cs typeface="Calibri"/>
                </a:rPr>
                <a:t> dolor</a:t>
              </a:r>
            </a:p>
          </p:txBody>
        </p:sp>
        <p:sp>
          <p:nvSpPr>
            <p:cNvPr id="11" name="Google Shape;256;p5">
              <a:extLst>
                <a:ext uri="{FF2B5EF4-FFF2-40B4-BE49-F238E27FC236}">
                  <a16:creationId xmlns:a16="http://schemas.microsoft.com/office/drawing/2014/main" id="{BEA065D0-E7F8-2D49-DFA8-34FF8430D9CB}"/>
                </a:ext>
              </a:extLst>
            </p:cNvPr>
            <p:cNvSpPr txBox="1"/>
            <p:nvPr/>
          </p:nvSpPr>
          <p:spPr>
            <a:xfrm>
              <a:off x="1925222" y="4267041"/>
              <a:ext cx="1981763" cy="1015622"/>
            </a:xfrm>
            <a:prstGeom prst="rect">
              <a:avLst/>
            </a:prstGeom>
            <a:noFill/>
            <a:ln>
              <a:noFill/>
            </a:ln>
          </p:spPr>
          <p:txBody>
            <a:bodyPr spcFirstLastPara="1" wrap="square" lIns="91425" tIns="45700" rIns="91425" bIns="45700" anchor="t" anchorCtr="0">
              <a:spAutoFit/>
            </a:bodyPr>
            <a:lstStyle/>
            <a:p>
              <a:pPr algn="just"/>
              <a:r>
                <a:rPr lang="es-CL" sz="1200" i="0" dirty="0" err="1">
                  <a:solidFill>
                    <a:schemeClr val="bg1"/>
                  </a:solidFill>
                  <a:effectLst/>
                  <a:latin typeface="Calibri" panose="020F0502020204030204" pitchFamily="34" charset="0"/>
                  <a:cs typeface="Calibri" panose="020F0502020204030204" pitchFamily="34" charset="0"/>
                </a:rPr>
                <a:t>Lorem</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sit</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ipsum</a:t>
              </a:r>
              <a:r>
                <a:rPr lang="es-CL" sz="1200" i="0" dirty="0">
                  <a:solidFill>
                    <a:schemeClr val="bg1"/>
                  </a:solidFill>
                  <a:effectLst/>
                  <a:latin typeface="Calibri" panose="020F0502020204030204" pitchFamily="34" charset="0"/>
                  <a:cs typeface="Calibri" panose="020F0502020204030204" pitchFamily="34" charset="0"/>
                </a:rPr>
                <a:t> dolor </a:t>
              </a:r>
              <a:r>
                <a:rPr lang="es-CL" sz="1200" i="0" dirty="0" err="1">
                  <a:solidFill>
                    <a:schemeClr val="bg1"/>
                  </a:solidFill>
                  <a:effectLst/>
                  <a:latin typeface="Calibri" panose="020F0502020204030204" pitchFamily="34" charset="0"/>
                  <a:cs typeface="Calibri" panose="020F0502020204030204" pitchFamily="34" charset="0"/>
                </a:rPr>
                <a:t>sit</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amet</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Lorem</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sit</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ipsum</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sit</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consectetur</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adipiscing</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elit</a:t>
              </a:r>
              <a:r>
                <a:rPr lang="es-CL" sz="1200" i="0" dirty="0">
                  <a:solidFill>
                    <a:schemeClr val="bg1"/>
                  </a:solidFill>
                  <a:effectLst/>
                  <a:latin typeface="Calibri" panose="020F0502020204030204" pitchFamily="34" charset="0"/>
                  <a:cs typeface="Calibri" panose="020F0502020204030204" pitchFamily="34" charset="0"/>
                </a:rPr>
                <a:t>, sed.</a:t>
              </a:r>
            </a:p>
            <a:p>
              <a:pPr algn="just"/>
              <a:r>
                <a:rPr lang="es-CL" sz="1200" i="0" dirty="0" err="1">
                  <a:solidFill>
                    <a:schemeClr val="bg1"/>
                  </a:solidFill>
                  <a:effectLst/>
                  <a:latin typeface="Calibri" panose="020F0502020204030204" pitchFamily="34" charset="0"/>
                  <a:cs typeface="Calibri" panose="020F0502020204030204" pitchFamily="34" charset="0"/>
                </a:rPr>
                <a:t>Lorem</a:t>
              </a:r>
              <a:r>
                <a:rPr lang="es-CL" sz="1200" i="0" dirty="0">
                  <a:solidFill>
                    <a:schemeClr val="bg1"/>
                  </a:solidFill>
                  <a:effectLst/>
                  <a:latin typeface="Calibri" panose="020F0502020204030204" pitchFamily="34" charset="0"/>
                  <a:cs typeface="Calibri" panose="020F0502020204030204" pitchFamily="34" charset="0"/>
                </a:rPr>
                <a:t> </a:t>
              </a:r>
              <a:r>
                <a:rPr lang="es-CL" sz="1200" i="0" dirty="0" err="1">
                  <a:solidFill>
                    <a:schemeClr val="bg1"/>
                  </a:solidFill>
                  <a:effectLst/>
                  <a:latin typeface="Calibri" panose="020F0502020204030204" pitchFamily="34" charset="0"/>
                  <a:cs typeface="Calibri" panose="020F0502020204030204" pitchFamily="34" charset="0"/>
                </a:rPr>
                <a:t>ipsum</a:t>
              </a:r>
              <a:r>
                <a:rPr lang="es-CL" sz="1200" i="0" dirty="0">
                  <a:solidFill>
                    <a:schemeClr val="bg1"/>
                  </a:solidFill>
                  <a:effectLst/>
                  <a:latin typeface="Calibri" panose="020F0502020204030204" pitchFamily="34" charset="0"/>
                  <a:cs typeface="Calibri" panose="020F0502020204030204" pitchFamily="34" charset="0"/>
                </a:rPr>
                <a:t> dolor </a:t>
              </a:r>
              <a:r>
                <a:rPr lang="es-CL" sz="1200" i="0" dirty="0" err="1">
                  <a:solidFill>
                    <a:schemeClr val="bg1"/>
                  </a:solidFill>
                  <a:effectLst/>
                  <a:latin typeface="Calibri" panose="020F0502020204030204" pitchFamily="34" charset="0"/>
                  <a:cs typeface="Calibri" panose="020F0502020204030204" pitchFamily="34" charset="0"/>
                </a:rPr>
                <a:t>sit</a:t>
              </a:r>
              <a:r>
                <a:rPr lang="es-CL" sz="1200" i="0" dirty="0">
                  <a:solidFill>
                    <a:schemeClr val="bg1"/>
                  </a:solidFill>
                  <a:effectLst/>
                  <a:latin typeface="Calibri" panose="020F0502020204030204" pitchFamily="34" charset="0"/>
                  <a:cs typeface="Calibri" panose="020F0502020204030204" pitchFamily="34" charset="0"/>
                </a:rPr>
                <a:t>.</a:t>
              </a:r>
              <a:endParaRPr lang="es-CL" sz="1200" dirty="0">
                <a:solidFill>
                  <a:schemeClr val="bg1"/>
                </a:solidFill>
                <a:latin typeface="Calibri" panose="020F0502020204030204" pitchFamily="34" charset="0"/>
                <a:cs typeface="Calibri" panose="020F0502020204030204" pitchFamily="34" charset="0"/>
              </a:endParaRPr>
            </a:p>
          </p:txBody>
        </p:sp>
      </p:grpSp>
      <p:sp>
        <p:nvSpPr>
          <p:cNvPr id="12" name="Google Shape;257;p5">
            <a:extLst>
              <a:ext uri="{FF2B5EF4-FFF2-40B4-BE49-F238E27FC236}">
                <a16:creationId xmlns:a16="http://schemas.microsoft.com/office/drawing/2014/main" id="{212CEA8C-97A0-DF8A-A8BE-836A537A53BD}"/>
              </a:ext>
            </a:extLst>
          </p:cNvPr>
          <p:cNvSpPr txBox="1"/>
          <p:nvPr/>
        </p:nvSpPr>
        <p:spPr>
          <a:xfrm>
            <a:off x="1588558" y="2076148"/>
            <a:ext cx="8834052" cy="1092566"/>
          </a:xfrm>
          <a:prstGeom prst="rect">
            <a:avLst/>
          </a:prstGeom>
          <a:noFill/>
          <a:ln>
            <a:noFill/>
          </a:ln>
        </p:spPr>
        <p:txBody>
          <a:bodyPr spcFirstLastPara="1" wrap="square" lIns="91425" tIns="45700" rIns="91425" bIns="45700" anchor="t" anchorCtr="0">
            <a:spAutoFit/>
          </a:bodyPr>
          <a:lstStyle/>
          <a:p>
            <a:pPr algn="ctr">
              <a:lnSpc>
                <a:spcPts val="3900"/>
              </a:lnSpc>
            </a:pPr>
            <a:r>
              <a:rPr lang="en-ID" sz="3600" b="1" dirty="0">
                <a:solidFill>
                  <a:srgbClr val="0078B9"/>
                </a:solidFill>
                <a:latin typeface="Calibri"/>
                <a:ea typeface="Calibri"/>
                <a:cs typeface="Calibri"/>
                <a:sym typeface="Calibri"/>
              </a:rPr>
              <a:t>Lorem Ipsum </a:t>
            </a:r>
            <a:r>
              <a:rPr lang="en-ID" sz="3600" b="1" dirty="0" err="1">
                <a:solidFill>
                  <a:srgbClr val="0078B9"/>
                </a:solidFill>
                <a:latin typeface="Calibri"/>
                <a:ea typeface="Calibri"/>
                <a:cs typeface="Calibri"/>
                <a:sym typeface="Calibri"/>
              </a:rPr>
              <a:t>dolor</a:t>
            </a:r>
            <a:r>
              <a:rPr lang="en-ID" sz="3600" b="1" dirty="0">
                <a:solidFill>
                  <a:srgbClr val="0078B9"/>
                </a:solidFill>
                <a:latin typeface="Calibri"/>
                <a:ea typeface="Calibri"/>
                <a:cs typeface="Calibri"/>
                <a:sym typeface="Calibri"/>
              </a:rPr>
              <a:t> sit </a:t>
            </a:r>
            <a:r>
              <a:rPr lang="en-ID" sz="3600" b="1" dirty="0" err="1">
                <a:solidFill>
                  <a:srgbClr val="0078B9"/>
                </a:solidFill>
                <a:latin typeface="Calibri"/>
                <a:ea typeface="Calibri"/>
                <a:cs typeface="Calibri"/>
                <a:sym typeface="Calibri"/>
              </a:rPr>
              <a:t>amet</a:t>
            </a:r>
            <a:r>
              <a:rPr lang="en-ID" sz="3600" b="1" dirty="0">
                <a:solidFill>
                  <a:srgbClr val="0078B9"/>
                </a:solidFill>
                <a:latin typeface="Calibri"/>
                <a:ea typeface="Calibri"/>
                <a:cs typeface="Calibri"/>
                <a:sym typeface="Calibri"/>
              </a:rPr>
              <a:t> </a:t>
            </a:r>
            <a:r>
              <a:rPr lang="en-ID" sz="3600" b="1" dirty="0" err="1">
                <a:solidFill>
                  <a:srgbClr val="0078B9"/>
                </a:solidFill>
                <a:latin typeface="Calibri"/>
                <a:ea typeface="Calibri"/>
                <a:cs typeface="Calibri"/>
                <a:sym typeface="Calibri"/>
              </a:rPr>
              <a:t>dolor</a:t>
            </a:r>
            <a:r>
              <a:rPr lang="en-ID" sz="3600" b="1" dirty="0">
                <a:solidFill>
                  <a:srgbClr val="0078B9"/>
                </a:solidFill>
                <a:latin typeface="Calibri"/>
                <a:ea typeface="Calibri"/>
                <a:cs typeface="Calibri"/>
                <a:sym typeface="Calibri"/>
              </a:rPr>
              <a:t> </a:t>
            </a:r>
            <a:r>
              <a:rPr lang="en-ID" sz="3600" b="1" dirty="0" err="1">
                <a:solidFill>
                  <a:srgbClr val="0078B9"/>
                </a:solidFill>
                <a:latin typeface="Calibri"/>
                <a:ea typeface="Calibri"/>
                <a:cs typeface="Calibri"/>
                <a:sym typeface="Calibri"/>
              </a:rPr>
              <a:t>dolor</a:t>
            </a:r>
            <a:r>
              <a:rPr lang="en-ID" sz="3600" b="1" dirty="0">
                <a:solidFill>
                  <a:srgbClr val="0078B9"/>
                </a:solidFill>
                <a:latin typeface="Calibri"/>
                <a:ea typeface="Calibri"/>
                <a:cs typeface="Calibri"/>
                <a:sym typeface="Calibri"/>
              </a:rPr>
              <a:t> sit Lorem Ipsum </a:t>
            </a:r>
          </a:p>
        </p:txBody>
      </p:sp>
      <p:pic>
        <p:nvPicPr>
          <p:cNvPr id="14" name="Imagen 13">
            <a:extLst>
              <a:ext uri="{FF2B5EF4-FFF2-40B4-BE49-F238E27FC236}">
                <a16:creationId xmlns:a16="http://schemas.microsoft.com/office/drawing/2014/main" id="{96F93807-F8EF-48F8-A973-74C075F6EC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76" y="43249"/>
            <a:ext cx="3294416" cy="753762"/>
          </a:xfrm>
          <a:prstGeom prst="rect">
            <a:avLst/>
          </a:prstGeom>
        </p:spPr>
      </p:pic>
    </p:spTree>
    <p:extLst>
      <p:ext uri="{BB962C8B-B14F-4D97-AF65-F5344CB8AC3E}">
        <p14:creationId xmlns:p14="http://schemas.microsoft.com/office/powerpoint/2010/main" val="21861440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6;p5">
            <a:extLst>
              <a:ext uri="{FF2B5EF4-FFF2-40B4-BE49-F238E27FC236}">
                <a16:creationId xmlns:a16="http://schemas.microsoft.com/office/drawing/2014/main" id="{A9A3BAD9-C2B6-1FC0-AF29-E016C99B7125}"/>
              </a:ext>
            </a:extLst>
          </p:cNvPr>
          <p:cNvSpPr txBox="1"/>
          <p:nvPr/>
        </p:nvSpPr>
        <p:spPr>
          <a:xfrm>
            <a:off x="4624396" y="3700407"/>
            <a:ext cx="534554" cy="323125"/>
          </a:xfrm>
          <a:prstGeom prst="rect">
            <a:avLst/>
          </a:prstGeom>
          <a:noFill/>
          <a:ln>
            <a:noFill/>
          </a:ln>
        </p:spPr>
        <p:txBody>
          <a:bodyPr spcFirstLastPara="1" wrap="square" lIns="91425" tIns="45700" rIns="91425" bIns="45700" anchor="t" anchorCtr="0">
            <a:spAutoFit/>
          </a:bodyPr>
          <a:lstStyle/>
          <a:p>
            <a:pPr algn="ctr"/>
            <a:r>
              <a:rPr lang="es-CL" sz="1500" b="1" dirty="0" err="1">
                <a:solidFill>
                  <a:srgbClr val="0078B9"/>
                </a:solidFill>
                <a:latin typeface="Calibri" panose="020F0502020204030204" pitchFamily="34" charset="0"/>
                <a:cs typeface="Calibri" panose="020F0502020204030204" pitchFamily="34" charset="0"/>
              </a:rPr>
              <a:t>xx</a:t>
            </a:r>
            <a:r>
              <a:rPr lang="es-CL" sz="1500" b="1" i="0" dirty="0">
                <a:solidFill>
                  <a:srgbClr val="0078B9"/>
                </a:solidFill>
                <a:effectLst/>
                <a:latin typeface="Calibri" panose="020F0502020204030204" pitchFamily="34" charset="0"/>
                <a:cs typeface="Calibri" panose="020F0502020204030204" pitchFamily="34" charset="0"/>
              </a:rPr>
              <a:t>%</a:t>
            </a:r>
            <a:endParaRPr lang="en-ID" sz="1500" b="1" dirty="0">
              <a:solidFill>
                <a:srgbClr val="0078B9"/>
              </a:solidFill>
              <a:latin typeface="Calibri"/>
              <a:ea typeface="Calibri"/>
              <a:cs typeface="Calibri"/>
              <a:sym typeface="Calibri"/>
            </a:endParaRPr>
          </a:p>
        </p:txBody>
      </p:sp>
      <p:sp>
        <p:nvSpPr>
          <p:cNvPr id="5" name="Rectángulo 4">
            <a:extLst>
              <a:ext uri="{FF2B5EF4-FFF2-40B4-BE49-F238E27FC236}">
                <a16:creationId xmlns:a16="http://schemas.microsoft.com/office/drawing/2014/main" id="{9448D83A-0DC1-75A4-5578-82AEF3C418B5}"/>
              </a:ext>
            </a:extLst>
          </p:cNvPr>
          <p:cNvSpPr/>
          <p:nvPr/>
        </p:nvSpPr>
        <p:spPr>
          <a:xfrm>
            <a:off x="4704768" y="4026496"/>
            <a:ext cx="359567" cy="2255909"/>
          </a:xfrm>
          <a:prstGeom prst="rect">
            <a:avLst/>
          </a:prstGeom>
          <a:solidFill>
            <a:srgbClr val="0078B9">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Rectángulo 5">
            <a:extLst>
              <a:ext uri="{FF2B5EF4-FFF2-40B4-BE49-F238E27FC236}">
                <a16:creationId xmlns:a16="http://schemas.microsoft.com/office/drawing/2014/main" id="{8D8E8D19-3F1C-E828-971E-61040ACC2E48}"/>
              </a:ext>
            </a:extLst>
          </p:cNvPr>
          <p:cNvSpPr/>
          <p:nvPr/>
        </p:nvSpPr>
        <p:spPr>
          <a:xfrm>
            <a:off x="5375559" y="3827290"/>
            <a:ext cx="359567" cy="2455115"/>
          </a:xfrm>
          <a:prstGeom prst="rect">
            <a:avLst/>
          </a:prstGeom>
          <a:solidFill>
            <a:srgbClr val="0078B9">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Rectángulo 6">
            <a:extLst>
              <a:ext uri="{FF2B5EF4-FFF2-40B4-BE49-F238E27FC236}">
                <a16:creationId xmlns:a16="http://schemas.microsoft.com/office/drawing/2014/main" id="{E68DA46F-1A13-3DD3-0D67-4969E7806DA6}"/>
              </a:ext>
            </a:extLst>
          </p:cNvPr>
          <p:cNvSpPr/>
          <p:nvPr/>
        </p:nvSpPr>
        <p:spPr>
          <a:xfrm>
            <a:off x="6046349" y="5190067"/>
            <a:ext cx="359567" cy="109233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ectángulo 7">
            <a:extLst>
              <a:ext uri="{FF2B5EF4-FFF2-40B4-BE49-F238E27FC236}">
                <a16:creationId xmlns:a16="http://schemas.microsoft.com/office/drawing/2014/main" id="{06F810EE-F947-1AC6-C2BE-6D57AEAC5CC7}"/>
              </a:ext>
            </a:extLst>
          </p:cNvPr>
          <p:cNvSpPr/>
          <p:nvPr/>
        </p:nvSpPr>
        <p:spPr>
          <a:xfrm>
            <a:off x="6717140" y="3637844"/>
            <a:ext cx="359567" cy="2644561"/>
          </a:xfrm>
          <a:prstGeom prst="rect">
            <a:avLst/>
          </a:prstGeom>
          <a:solidFill>
            <a:srgbClr val="0078B9">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2B909935-D516-8B9B-77A2-3617CC08A3B9}"/>
              </a:ext>
            </a:extLst>
          </p:cNvPr>
          <p:cNvSpPr/>
          <p:nvPr/>
        </p:nvSpPr>
        <p:spPr>
          <a:xfrm>
            <a:off x="7387931" y="4528590"/>
            <a:ext cx="359567" cy="1753815"/>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10" name="Conector recto 9">
            <a:extLst>
              <a:ext uri="{FF2B5EF4-FFF2-40B4-BE49-F238E27FC236}">
                <a16:creationId xmlns:a16="http://schemas.microsoft.com/office/drawing/2014/main" id="{2E8295C3-830F-F60B-CA1F-00C61A1EF219}"/>
              </a:ext>
            </a:extLst>
          </p:cNvPr>
          <p:cNvCxnSpPr>
            <a:cxnSpLocks/>
          </p:cNvCxnSpPr>
          <p:nvPr/>
        </p:nvCxnSpPr>
        <p:spPr>
          <a:xfrm>
            <a:off x="4367953" y="6282405"/>
            <a:ext cx="3733592" cy="0"/>
          </a:xfrm>
          <a:prstGeom prst="line">
            <a:avLst/>
          </a:prstGeom>
          <a:ln w="25400">
            <a:solidFill>
              <a:srgbClr val="A6A6A6"/>
            </a:solidFill>
          </a:ln>
        </p:spPr>
        <p:style>
          <a:lnRef idx="2">
            <a:schemeClr val="accent1"/>
          </a:lnRef>
          <a:fillRef idx="0">
            <a:schemeClr val="accent1"/>
          </a:fillRef>
          <a:effectRef idx="1">
            <a:schemeClr val="accent1"/>
          </a:effectRef>
          <a:fontRef idx="minor">
            <a:schemeClr val="tx1"/>
          </a:fontRef>
        </p:style>
      </p:cxnSp>
      <p:sp>
        <p:nvSpPr>
          <p:cNvPr id="11" name="Google Shape;257;p5">
            <a:extLst>
              <a:ext uri="{FF2B5EF4-FFF2-40B4-BE49-F238E27FC236}">
                <a16:creationId xmlns:a16="http://schemas.microsoft.com/office/drawing/2014/main" id="{D2EC4A6D-E110-F7CD-C5F7-11411B78E4D6}"/>
              </a:ext>
            </a:extLst>
          </p:cNvPr>
          <p:cNvSpPr txBox="1"/>
          <p:nvPr/>
        </p:nvSpPr>
        <p:spPr>
          <a:xfrm>
            <a:off x="1228701" y="5170711"/>
            <a:ext cx="1445922" cy="592429"/>
          </a:xfrm>
          <a:prstGeom prst="rect">
            <a:avLst/>
          </a:prstGeom>
          <a:noFill/>
          <a:ln>
            <a:noFill/>
          </a:ln>
        </p:spPr>
        <p:txBody>
          <a:bodyPr spcFirstLastPara="1" wrap="square" lIns="91425" tIns="45700" rIns="91425" bIns="45700" anchor="t" anchorCtr="0">
            <a:spAutoFit/>
          </a:bodyPr>
          <a:lstStyle/>
          <a:p>
            <a:pPr algn="ctr">
              <a:lnSpc>
                <a:spcPts val="3900"/>
              </a:lnSpc>
            </a:pPr>
            <a:r>
              <a:rPr lang="en-ID" sz="5000" b="1" dirty="0">
                <a:solidFill>
                  <a:srgbClr val="0070C0"/>
                </a:solidFill>
                <a:latin typeface="Calibri"/>
                <a:ea typeface="Calibri"/>
                <a:cs typeface="Calibri"/>
                <a:sym typeface="Calibri"/>
              </a:rPr>
              <a:t>80%</a:t>
            </a:r>
          </a:p>
        </p:txBody>
      </p:sp>
      <p:sp>
        <p:nvSpPr>
          <p:cNvPr id="12" name="Google Shape;256;p5">
            <a:extLst>
              <a:ext uri="{FF2B5EF4-FFF2-40B4-BE49-F238E27FC236}">
                <a16:creationId xmlns:a16="http://schemas.microsoft.com/office/drawing/2014/main" id="{4A78DE60-D9BD-B760-8089-C2E325CA3A99}"/>
              </a:ext>
            </a:extLst>
          </p:cNvPr>
          <p:cNvSpPr txBox="1"/>
          <p:nvPr/>
        </p:nvSpPr>
        <p:spPr>
          <a:xfrm>
            <a:off x="874076" y="5644152"/>
            <a:ext cx="2155173" cy="646290"/>
          </a:xfrm>
          <a:prstGeom prst="rect">
            <a:avLst/>
          </a:prstGeom>
          <a:noFill/>
          <a:ln>
            <a:noFill/>
          </a:ln>
        </p:spPr>
        <p:txBody>
          <a:bodyPr spcFirstLastPara="1" wrap="square" lIns="91425" tIns="45700" rIns="91425" bIns="45700" anchor="t" anchorCtr="0">
            <a:spAutoFit/>
          </a:bodyPr>
          <a:lstStyle/>
          <a:p>
            <a:pPr algn="just"/>
            <a:r>
              <a:rPr lang="es-CL" sz="1200" i="0" dirty="0" err="1">
                <a:effectLst/>
                <a:latin typeface="Calibri" panose="020F0502020204030204" pitchFamily="34" charset="0"/>
                <a:cs typeface="Calibri" panose="020F0502020204030204" pitchFamily="34" charset="0"/>
              </a:rPr>
              <a:t>Lorem</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sit</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ipsum</a:t>
            </a:r>
            <a:r>
              <a:rPr lang="es-CL" sz="1200" i="0" dirty="0">
                <a:effectLst/>
                <a:latin typeface="Calibri" panose="020F0502020204030204" pitchFamily="34" charset="0"/>
                <a:cs typeface="Calibri" panose="020F0502020204030204" pitchFamily="34" charset="0"/>
              </a:rPr>
              <a:t> dolor </a:t>
            </a:r>
            <a:r>
              <a:rPr lang="es-CL" sz="1200" i="0" dirty="0" err="1">
                <a:effectLst/>
                <a:latin typeface="Calibri" panose="020F0502020204030204" pitchFamily="34" charset="0"/>
                <a:cs typeface="Calibri" panose="020F0502020204030204" pitchFamily="34" charset="0"/>
              </a:rPr>
              <a:t>sit</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amet</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Lorem</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sit</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ipsum</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sit</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consectetur</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adipiscing</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elit</a:t>
            </a:r>
            <a:r>
              <a:rPr lang="es-CL" sz="1200" dirty="0">
                <a:latin typeface="Calibri" panose="020F0502020204030204" pitchFamily="34" charset="0"/>
                <a:cs typeface="Calibri" panose="020F0502020204030204" pitchFamily="34" charset="0"/>
              </a:rPr>
              <a:t>.</a:t>
            </a:r>
            <a:endParaRPr lang="es-CL" sz="1200" i="0" dirty="0">
              <a:effectLst/>
              <a:latin typeface="Calibri" panose="020F0502020204030204" pitchFamily="34" charset="0"/>
              <a:cs typeface="Calibri" panose="020F0502020204030204" pitchFamily="34" charset="0"/>
            </a:endParaRPr>
          </a:p>
        </p:txBody>
      </p:sp>
      <p:sp>
        <p:nvSpPr>
          <p:cNvPr id="13" name="Google Shape;256;p5">
            <a:extLst>
              <a:ext uri="{FF2B5EF4-FFF2-40B4-BE49-F238E27FC236}">
                <a16:creationId xmlns:a16="http://schemas.microsoft.com/office/drawing/2014/main" id="{4DBF1CCE-0026-52BD-FFDA-403CEC776F81}"/>
              </a:ext>
            </a:extLst>
          </p:cNvPr>
          <p:cNvSpPr txBox="1"/>
          <p:nvPr/>
        </p:nvSpPr>
        <p:spPr>
          <a:xfrm>
            <a:off x="5289896" y="3503369"/>
            <a:ext cx="534554" cy="323125"/>
          </a:xfrm>
          <a:prstGeom prst="rect">
            <a:avLst/>
          </a:prstGeom>
          <a:noFill/>
          <a:ln>
            <a:noFill/>
          </a:ln>
        </p:spPr>
        <p:txBody>
          <a:bodyPr spcFirstLastPara="1" wrap="square" lIns="91425" tIns="45700" rIns="91425" bIns="45700" anchor="t" anchorCtr="0">
            <a:spAutoFit/>
          </a:bodyPr>
          <a:lstStyle/>
          <a:p>
            <a:pPr algn="ctr"/>
            <a:r>
              <a:rPr lang="es-CL" sz="1500" b="1" i="0" dirty="0" err="1">
                <a:solidFill>
                  <a:srgbClr val="0078B9"/>
                </a:solidFill>
                <a:effectLst/>
                <a:latin typeface="Calibri" panose="020F0502020204030204" pitchFamily="34" charset="0"/>
                <a:cs typeface="Calibri" panose="020F0502020204030204" pitchFamily="34" charset="0"/>
              </a:rPr>
              <a:t>xx</a:t>
            </a:r>
            <a:r>
              <a:rPr lang="es-CL" sz="1500" b="1" i="0" dirty="0">
                <a:solidFill>
                  <a:srgbClr val="0078B9"/>
                </a:solidFill>
                <a:effectLst/>
                <a:latin typeface="Calibri" panose="020F0502020204030204" pitchFamily="34" charset="0"/>
                <a:cs typeface="Calibri" panose="020F0502020204030204" pitchFamily="34" charset="0"/>
              </a:rPr>
              <a:t>%</a:t>
            </a:r>
            <a:endParaRPr lang="en-ID" sz="1500" b="1" dirty="0">
              <a:solidFill>
                <a:srgbClr val="0078B9"/>
              </a:solidFill>
              <a:latin typeface="Calibri"/>
              <a:ea typeface="Calibri"/>
              <a:cs typeface="Calibri"/>
              <a:sym typeface="Calibri"/>
            </a:endParaRPr>
          </a:p>
        </p:txBody>
      </p:sp>
      <p:sp>
        <p:nvSpPr>
          <p:cNvPr id="14" name="Google Shape;256;p5">
            <a:extLst>
              <a:ext uri="{FF2B5EF4-FFF2-40B4-BE49-F238E27FC236}">
                <a16:creationId xmlns:a16="http://schemas.microsoft.com/office/drawing/2014/main" id="{09204209-5316-3263-A96F-9CF058D01ABD}"/>
              </a:ext>
            </a:extLst>
          </p:cNvPr>
          <p:cNvSpPr txBox="1"/>
          <p:nvPr/>
        </p:nvSpPr>
        <p:spPr>
          <a:xfrm>
            <a:off x="5958856" y="4848815"/>
            <a:ext cx="534554" cy="323125"/>
          </a:xfrm>
          <a:prstGeom prst="rect">
            <a:avLst/>
          </a:prstGeom>
          <a:noFill/>
          <a:ln>
            <a:noFill/>
          </a:ln>
        </p:spPr>
        <p:txBody>
          <a:bodyPr spcFirstLastPara="1" wrap="square" lIns="91425" tIns="45700" rIns="91425" bIns="45700" anchor="t" anchorCtr="0">
            <a:spAutoFit/>
          </a:bodyPr>
          <a:lstStyle/>
          <a:p>
            <a:pPr algn="ctr"/>
            <a:r>
              <a:rPr lang="es-CL" sz="1500" b="1" i="0" dirty="0" err="1">
                <a:solidFill>
                  <a:srgbClr val="FFC000"/>
                </a:solidFill>
                <a:effectLst/>
                <a:latin typeface="Calibri" panose="020F0502020204030204" pitchFamily="34" charset="0"/>
                <a:cs typeface="Calibri" panose="020F0502020204030204" pitchFamily="34" charset="0"/>
              </a:rPr>
              <a:t>xx</a:t>
            </a:r>
            <a:r>
              <a:rPr lang="es-CL" sz="1500" b="1" i="0" dirty="0">
                <a:solidFill>
                  <a:srgbClr val="FFC000"/>
                </a:solidFill>
                <a:effectLst/>
                <a:latin typeface="Calibri" panose="020F0502020204030204" pitchFamily="34" charset="0"/>
                <a:cs typeface="Calibri" panose="020F0502020204030204" pitchFamily="34" charset="0"/>
              </a:rPr>
              <a:t>%</a:t>
            </a:r>
            <a:endParaRPr lang="en-ID" sz="1500" b="1" dirty="0">
              <a:solidFill>
                <a:srgbClr val="FFC000"/>
              </a:solidFill>
              <a:latin typeface="Calibri"/>
              <a:ea typeface="Calibri"/>
              <a:cs typeface="Calibri"/>
              <a:sym typeface="Calibri"/>
            </a:endParaRPr>
          </a:p>
        </p:txBody>
      </p:sp>
      <p:sp>
        <p:nvSpPr>
          <p:cNvPr id="15" name="Google Shape;256;p5">
            <a:extLst>
              <a:ext uri="{FF2B5EF4-FFF2-40B4-BE49-F238E27FC236}">
                <a16:creationId xmlns:a16="http://schemas.microsoft.com/office/drawing/2014/main" id="{A9F0E433-58B4-4C7D-6CA7-7C4364C90843}"/>
              </a:ext>
            </a:extLst>
          </p:cNvPr>
          <p:cNvSpPr txBox="1"/>
          <p:nvPr/>
        </p:nvSpPr>
        <p:spPr>
          <a:xfrm>
            <a:off x="6629646" y="3316705"/>
            <a:ext cx="534554" cy="323125"/>
          </a:xfrm>
          <a:prstGeom prst="rect">
            <a:avLst/>
          </a:prstGeom>
          <a:noFill/>
          <a:ln>
            <a:noFill/>
          </a:ln>
        </p:spPr>
        <p:txBody>
          <a:bodyPr spcFirstLastPara="1" wrap="square" lIns="91425" tIns="45700" rIns="91425" bIns="45700" anchor="t" anchorCtr="0">
            <a:spAutoFit/>
          </a:bodyPr>
          <a:lstStyle/>
          <a:p>
            <a:pPr algn="ctr"/>
            <a:r>
              <a:rPr lang="es-CL" sz="1500" b="1" i="0" dirty="0" err="1">
                <a:solidFill>
                  <a:srgbClr val="0078B9"/>
                </a:solidFill>
                <a:effectLst/>
                <a:latin typeface="Calibri" panose="020F0502020204030204" pitchFamily="34" charset="0"/>
                <a:cs typeface="Calibri" panose="020F0502020204030204" pitchFamily="34" charset="0"/>
              </a:rPr>
              <a:t>xx</a:t>
            </a:r>
            <a:r>
              <a:rPr lang="es-CL" sz="1500" b="1" i="0" dirty="0">
                <a:solidFill>
                  <a:srgbClr val="0078B9"/>
                </a:solidFill>
                <a:effectLst/>
                <a:latin typeface="Calibri" panose="020F0502020204030204" pitchFamily="34" charset="0"/>
                <a:cs typeface="Calibri" panose="020F0502020204030204" pitchFamily="34" charset="0"/>
              </a:rPr>
              <a:t>%</a:t>
            </a:r>
            <a:endParaRPr lang="en-ID" sz="1500" b="1" dirty="0">
              <a:solidFill>
                <a:srgbClr val="0078B9"/>
              </a:solidFill>
              <a:latin typeface="Calibri"/>
              <a:ea typeface="Calibri"/>
              <a:cs typeface="Calibri"/>
              <a:sym typeface="Calibri"/>
            </a:endParaRPr>
          </a:p>
        </p:txBody>
      </p:sp>
      <p:sp>
        <p:nvSpPr>
          <p:cNvPr id="16" name="Google Shape;256;p5">
            <a:extLst>
              <a:ext uri="{FF2B5EF4-FFF2-40B4-BE49-F238E27FC236}">
                <a16:creationId xmlns:a16="http://schemas.microsoft.com/office/drawing/2014/main" id="{F530A754-C341-B4E1-4373-728E3207412C}"/>
              </a:ext>
            </a:extLst>
          </p:cNvPr>
          <p:cNvSpPr txBox="1"/>
          <p:nvPr/>
        </p:nvSpPr>
        <p:spPr>
          <a:xfrm>
            <a:off x="7300437" y="4195251"/>
            <a:ext cx="534554" cy="323125"/>
          </a:xfrm>
          <a:prstGeom prst="rect">
            <a:avLst/>
          </a:prstGeom>
          <a:noFill/>
          <a:ln>
            <a:noFill/>
          </a:ln>
        </p:spPr>
        <p:txBody>
          <a:bodyPr spcFirstLastPara="1" wrap="square" lIns="91425" tIns="45700" rIns="91425" bIns="45700" anchor="t" anchorCtr="0">
            <a:spAutoFit/>
          </a:bodyPr>
          <a:lstStyle/>
          <a:p>
            <a:pPr algn="ctr"/>
            <a:r>
              <a:rPr lang="es-CL" sz="1500" b="1" i="0" dirty="0" err="1">
                <a:solidFill>
                  <a:srgbClr val="FFC000"/>
                </a:solidFill>
                <a:effectLst/>
                <a:latin typeface="Calibri" panose="020F0502020204030204" pitchFamily="34" charset="0"/>
                <a:cs typeface="Calibri" panose="020F0502020204030204" pitchFamily="34" charset="0"/>
              </a:rPr>
              <a:t>xx</a:t>
            </a:r>
            <a:r>
              <a:rPr lang="es-CL" sz="1500" b="1" i="0" dirty="0">
                <a:solidFill>
                  <a:srgbClr val="FFC000"/>
                </a:solidFill>
                <a:effectLst/>
                <a:latin typeface="Calibri" panose="020F0502020204030204" pitchFamily="34" charset="0"/>
                <a:cs typeface="Calibri" panose="020F0502020204030204" pitchFamily="34" charset="0"/>
              </a:rPr>
              <a:t>%</a:t>
            </a:r>
            <a:endParaRPr lang="en-ID" sz="1500" b="1" dirty="0">
              <a:solidFill>
                <a:srgbClr val="FFC000"/>
              </a:solidFill>
              <a:latin typeface="Calibri"/>
              <a:ea typeface="Calibri"/>
              <a:cs typeface="Calibri"/>
              <a:sym typeface="Calibri"/>
            </a:endParaRPr>
          </a:p>
        </p:txBody>
      </p:sp>
      <p:sp>
        <p:nvSpPr>
          <p:cNvPr id="17" name="Google Shape;257;p5">
            <a:extLst>
              <a:ext uri="{FF2B5EF4-FFF2-40B4-BE49-F238E27FC236}">
                <a16:creationId xmlns:a16="http://schemas.microsoft.com/office/drawing/2014/main" id="{DA370217-18D4-34FE-BA8F-F33B4A874B5E}"/>
              </a:ext>
            </a:extLst>
          </p:cNvPr>
          <p:cNvSpPr txBox="1"/>
          <p:nvPr/>
        </p:nvSpPr>
        <p:spPr>
          <a:xfrm>
            <a:off x="9593768" y="5228707"/>
            <a:ext cx="1445922" cy="592429"/>
          </a:xfrm>
          <a:prstGeom prst="rect">
            <a:avLst/>
          </a:prstGeom>
          <a:noFill/>
          <a:ln>
            <a:noFill/>
          </a:ln>
        </p:spPr>
        <p:txBody>
          <a:bodyPr spcFirstLastPara="1" wrap="square" lIns="91425" tIns="45700" rIns="91425" bIns="45700" anchor="t" anchorCtr="0">
            <a:spAutoFit/>
          </a:bodyPr>
          <a:lstStyle/>
          <a:p>
            <a:pPr algn="ctr">
              <a:lnSpc>
                <a:spcPts val="3900"/>
              </a:lnSpc>
            </a:pPr>
            <a:r>
              <a:rPr lang="en-ID" sz="5000" b="1" dirty="0">
                <a:solidFill>
                  <a:srgbClr val="FFC000"/>
                </a:solidFill>
                <a:latin typeface="Calibri"/>
                <a:ea typeface="Calibri"/>
                <a:cs typeface="Calibri"/>
                <a:sym typeface="Calibri"/>
              </a:rPr>
              <a:t>20%</a:t>
            </a:r>
          </a:p>
        </p:txBody>
      </p:sp>
      <p:sp>
        <p:nvSpPr>
          <p:cNvPr id="18" name="Google Shape;256;p5">
            <a:extLst>
              <a:ext uri="{FF2B5EF4-FFF2-40B4-BE49-F238E27FC236}">
                <a16:creationId xmlns:a16="http://schemas.microsoft.com/office/drawing/2014/main" id="{195A5A5E-3705-5BEC-24DC-AA273F0DF101}"/>
              </a:ext>
            </a:extLst>
          </p:cNvPr>
          <p:cNvSpPr txBox="1"/>
          <p:nvPr/>
        </p:nvSpPr>
        <p:spPr>
          <a:xfrm>
            <a:off x="9239143" y="5702148"/>
            <a:ext cx="2155173" cy="646290"/>
          </a:xfrm>
          <a:prstGeom prst="rect">
            <a:avLst/>
          </a:prstGeom>
          <a:noFill/>
          <a:ln>
            <a:noFill/>
          </a:ln>
        </p:spPr>
        <p:txBody>
          <a:bodyPr spcFirstLastPara="1" wrap="square" lIns="91425" tIns="45700" rIns="91425" bIns="45700" anchor="t" anchorCtr="0">
            <a:spAutoFit/>
          </a:bodyPr>
          <a:lstStyle/>
          <a:p>
            <a:pPr algn="just"/>
            <a:r>
              <a:rPr lang="es-CL" sz="1200" i="0" dirty="0" err="1">
                <a:effectLst/>
                <a:latin typeface="Calibri" panose="020F0502020204030204" pitchFamily="34" charset="0"/>
                <a:cs typeface="Calibri" panose="020F0502020204030204" pitchFamily="34" charset="0"/>
              </a:rPr>
              <a:t>Lorem</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sit</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ipsum</a:t>
            </a:r>
            <a:r>
              <a:rPr lang="es-CL" sz="1200" i="0" dirty="0">
                <a:effectLst/>
                <a:latin typeface="Calibri" panose="020F0502020204030204" pitchFamily="34" charset="0"/>
                <a:cs typeface="Calibri" panose="020F0502020204030204" pitchFamily="34" charset="0"/>
              </a:rPr>
              <a:t> dolor </a:t>
            </a:r>
            <a:r>
              <a:rPr lang="es-CL" sz="1200" i="0" dirty="0" err="1">
                <a:effectLst/>
                <a:latin typeface="Calibri" panose="020F0502020204030204" pitchFamily="34" charset="0"/>
                <a:cs typeface="Calibri" panose="020F0502020204030204" pitchFamily="34" charset="0"/>
              </a:rPr>
              <a:t>sit</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amet</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Lorem</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sit</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ipsum</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sit</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consectetur</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adipiscing</a:t>
            </a:r>
            <a:r>
              <a:rPr lang="es-CL" sz="1200" i="0" dirty="0">
                <a:effectLst/>
                <a:latin typeface="Calibri" panose="020F0502020204030204" pitchFamily="34" charset="0"/>
                <a:cs typeface="Calibri" panose="020F0502020204030204" pitchFamily="34" charset="0"/>
              </a:rPr>
              <a:t> </a:t>
            </a:r>
            <a:r>
              <a:rPr lang="es-CL" sz="1200" i="0" dirty="0" err="1">
                <a:effectLst/>
                <a:latin typeface="Calibri" panose="020F0502020204030204" pitchFamily="34" charset="0"/>
                <a:cs typeface="Calibri" panose="020F0502020204030204" pitchFamily="34" charset="0"/>
              </a:rPr>
              <a:t>elit</a:t>
            </a:r>
            <a:r>
              <a:rPr lang="es-CL" sz="1200" dirty="0">
                <a:latin typeface="Calibri" panose="020F0502020204030204" pitchFamily="34" charset="0"/>
                <a:cs typeface="Calibri" panose="020F0502020204030204" pitchFamily="34" charset="0"/>
              </a:rPr>
              <a:t>.</a:t>
            </a:r>
            <a:endParaRPr lang="es-CL" sz="1200" i="0" dirty="0">
              <a:effectLst/>
              <a:latin typeface="Calibri" panose="020F0502020204030204" pitchFamily="34" charset="0"/>
              <a:cs typeface="Calibri" panose="020F0502020204030204" pitchFamily="34" charset="0"/>
            </a:endParaRPr>
          </a:p>
        </p:txBody>
      </p:sp>
      <p:grpSp>
        <p:nvGrpSpPr>
          <p:cNvPr id="19" name="Grupo 18">
            <a:extLst>
              <a:ext uri="{FF2B5EF4-FFF2-40B4-BE49-F238E27FC236}">
                <a16:creationId xmlns:a16="http://schemas.microsoft.com/office/drawing/2014/main" id="{B452E6AB-AD86-011D-CD7B-16ECD75CC230}"/>
              </a:ext>
            </a:extLst>
          </p:cNvPr>
          <p:cNvGrpSpPr/>
          <p:nvPr/>
        </p:nvGrpSpPr>
        <p:grpSpPr>
          <a:xfrm>
            <a:off x="4017163" y="3325219"/>
            <a:ext cx="350790" cy="3082672"/>
            <a:chOff x="1163009" y="3072067"/>
            <a:chExt cx="350790" cy="3082672"/>
          </a:xfrm>
        </p:grpSpPr>
        <p:cxnSp>
          <p:nvCxnSpPr>
            <p:cNvPr id="20" name="Conector recto 19">
              <a:extLst>
                <a:ext uri="{FF2B5EF4-FFF2-40B4-BE49-F238E27FC236}">
                  <a16:creationId xmlns:a16="http://schemas.microsoft.com/office/drawing/2014/main" id="{5210BD45-CA83-7F82-4A87-401EACCDAAA2}"/>
                </a:ext>
              </a:extLst>
            </p:cNvPr>
            <p:cNvCxnSpPr>
              <a:cxnSpLocks/>
            </p:cNvCxnSpPr>
            <p:nvPr/>
          </p:nvCxnSpPr>
          <p:spPr>
            <a:xfrm>
              <a:off x="1501872" y="3173865"/>
              <a:ext cx="0" cy="2868088"/>
            </a:xfrm>
            <a:prstGeom prst="line">
              <a:avLst/>
            </a:prstGeom>
            <a:ln w="25400">
              <a:solidFill>
                <a:srgbClr val="A6A6A6"/>
              </a:solidFill>
            </a:ln>
          </p:spPr>
          <p:style>
            <a:lnRef idx="2">
              <a:schemeClr val="accent1"/>
            </a:lnRef>
            <a:fillRef idx="0">
              <a:schemeClr val="accent1"/>
            </a:fillRef>
            <a:effectRef idx="1">
              <a:schemeClr val="accent1"/>
            </a:effectRef>
            <a:fontRef idx="minor">
              <a:schemeClr val="tx1"/>
            </a:fontRef>
          </p:style>
        </p:cxnSp>
        <p:sp>
          <p:nvSpPr>
            <p:cNvPr id="21" name="Google Shape;256;p5">
              <a:extLst>
                <a:ext uri="{FF2B5EF4-FFF2-40B4-BE49-F238E27FC236}">
                  <a16:creationId xmlns:a16="http://schemas.microsoft.com/office/drawing/2014/main" id="{779F811A-FDD1-57A1-ED89-66961031155E}"/>
                </a:ext>
              </a:extLst>
            </p:cNvPr>
            <p:cNvSpPr txBox="1"/>
            <p:nvPr/>
          </p:nvSpPr>
          <p:spPr>
            <a:xfrm>
              <a:off x="1163009" y="5831614"/>
              <a:ext cx="340290" cy="323125"/>
            </a:xfrm>
            <a:prstGeom prst="rect">
              <a:avLst/>
            </a:prstGeom>
            <a:noFill/>
            <a:ln>
              <a:noFill/>
            </a:ln>
          </p:spPr>
          <p:txBody>
            <a:bodyPr spcFirstLastPara="1" wrap="square" lIns="91425" tIns="45700" rIns="91425" bIns="45700" anchor="t" anchorCtr="0">
              <a:spAutoFit/>
            </a:bodyPr>
            <a:lstStyle/>
            <a:p>
              <a:pPr algn="ctr">
                <a:lnSpc>
                  <a:spcPct val="150000"/>
                </a:lnSpc>
              </a:pPr>
              <a:r>
                <a:rPr lang="es-CL" sz="1000" b="1" dirty="0">
                  <a:latin typeface="Calibri" panose="020F0502020204030204" pitchFamily="34" charset="0"/>
                  <a:ea typeface="Calibri"/>
                  <a:cs typeface="Calibri" panose="020F0502020204030204" pitchFamily="34" charset="0"/>
                  <a:sym typeface="Calibri"/>
                </a:rPr>
                <a:t>0</a:t>
              </a:r>
              <a:endParaRPr lang="en-ID" sz="1000" b="1" dirty="0">
                <a:latin typeface="Calibri"/>
                <a:ea typeface="Calibri"/>
                <a:cs typeface="Calibri"/>
                <a:sym typeface="Calibri"/>
              </a:endParaRPr>
            </a:p>
          </p:txBody>
        </p:sp>
        <p:grpSp>
          <p:nvGrpSpPr>
            <p:cNvPr id="22" name="Grupo 21">
              <a:extLst>
                <a:ext uri="{FF2B5EF4-FFF2-40B4-BE49-F238E27FC236}">
                  <a16:creationId xmlns:a16="http://schemas.microsoft.com/office/drawing/2014/main" id="{FED131AA-EE3A-FCC3-9D07-A365DF1BFB57}"/>
                </a:ext>
              </a:extLst>
            </p:cNvPr>
            <p:cNvGrpSpPr/>
            <p:nvPr/>
          </p:nvGrpSpPr>
          <p:grpSpPr>
            <a:xfrm>
              <a:off x="1430824" y="3258143"/>
              <a:ext cx="82975" cy="2777388"/>
              <a:chOff x="1430824" y="3258143"/>
              <a:chExt cx="82975" cy="2777388"/>
            </a:xfrm>
          </p:grpSpPr>
          <p:cxnSp>
            <p:nvCxnSpPr>
              <p:cNvPr id="37" name="Conector recto 36">
                <a:extLst>
                  <a:ext uri="{FF2B5EF4-FFF2-40B4-BE49-F238E27FC236}">
                    <a16:creationId xmlns:a16="http://schemas.microsoft.com/office/drawing/2014/main" id="{46FC3516-81A9-FBE6-2BF2-37C642E5FE47}"/>
                  </a:ext>
                </a:extLst>
              </p:cNvPr>
              <p:cNvCxnSpPr>
                <a:cxnSpLocks/>
              </p:cNvCxnSpPr>
              <p:nvPr/>
            </p:nvCxnSpPr>
            <p:spPr>
              <a:xfrm>
                <a:off x="1430824" y="6035531"/>
                <a:ext cx="82975" cy="0"/>
              </a:xfrm>
              <a:prstGeom prst="line">
                <a:avLst/>
              </a:prstGeom>
              <a:ln w="12700">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38" name="Conector recto 37">
                <a:extLst>
                  <a:ext uri="{FF2B5EF4-FFF2-40B4-BE49-F238E27FC236}">
                    <a16:creationId xmlns:a16="http://schemas.microsoft.com/office/drawing/2014/main" id="{4606F35A-8535-8BC6-3723-E56B793A99E7}"/>
                  </a:ext>
                </a:extLst>
              </p:cNvPr>
              <p:cNvCxnSpPr>
                <a:cxnSpLocks/>
              </p:cNvCxnSpPr>
              <p:nvPr/>
            </p:nvCxnSpPr>
            <p:spPr>
              <a:xfrm>
                <a:off x="1430824" y="5831614"/>
                <a:ext cx="82975" cy="0"/>
              </a:xfrm>
              <a:prstGeom prst="line">
                <a:avLst/>
              </a:prstGeom>
              <a:ln w="12700">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39" name="Conector recto 38">
                <a:extLst>
                  <a:ext uri="{FF2B5EF4-FFF2-40B4-BE49-F238E27FC236}">
                    <a16:creationId xmlns:a16="http://schemas.microsoft.com/office/drawing/2014/main" id="{6BF79BE4-9FAA-F1A2-4790-0E8A6CC241AE}"/>
                  </a:ext>
                </a:extLst>
              </p:cNvPr>
              <p:cNvCxnSpPr>
                <a:cxnSpLocks/>
              </p:cNvCxnSpPr>
              <p:nvPr/>
            </p:nvCxnSpPr>
            <p:spPr>
              <a:xfrm>
                <a:off x="1430824" y="5633975"/>
                <a:ext cx="82975" cy="0"/>
              </a:xfrm>
              <a:prstGeom prst="line">
                <a:avLst/>
              </a:prstGeom>
              <a:ln w="12700">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40" name="Conector recto 39">
                <a:extLst>
                  <a:ext uri="{FF2B5EF4-FFF2-40B4-BE49-F238E27FC236}">
                    <a16:creationId xmlns:a16="http://schemas.microsoft.com/office/drawing/2014/main" id="{7DD83623-AD25-5819-CE2A-E948B2C9371C}"/>
                  </a:ext>
                </a:extLst>
              </p:cNvPr>
              <p:cNvCxnSpPr>
                <a:cxnSpLocks/>
              </p:cNvCxnSpPr>
              <p:nvPr/>
            </p:nvCxnSpPr>
            <p:spPr>
              <a:xfrm>
                <a:off x="1430824" y="5436336"/>
                <a:ext cx="82975" cy="0"/>
              </a:xfrm>
              <a:prstGeom prst="line">
                <a:avLst/>
              </a:prstGeom>
              <a:ln w="12700">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41" name="Conector recto 40">
                <a:extLst>
                  <a:ext uri="{FF2B5EF4-FFF2-40B4-BE49-F238E27FC236}">
                    <a16:creationId xmlns:a16="http://schemas.microsoft.com/office/drawing/2014/main" id="{A9548DB1-2D2D-F8BA-D41E-C74F736B4363}"/>
                  </a:ext>
                </a:extLst>
              </p:cNvPr>
              <p:cNvCxnSpPr>
                <a:cxnSpLocks/>
              </p:cNvCxnSpPr>
              <p:nvPr/>
            </p:nvCxnSpPr>
            <p:spPr>
              <a:xfrm>
                <a:off x="1430824" y="5238697"/>
                <a:ext cx="82975" cy="0"/>
              </a:xfrm>
              <a:prstGeom prst="line">
                <a:avLst/>
              </a:prstGeom>
              <a:ln w="12700">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42" name="Conector recto 41">
                <a:extLst>
                  <a:ext uri="{FF2B5EF4-FFF2-40B4-BE49-F238E27FC236}">
                    <a16:creationId xmlns:a16="http://schemas.microsoft.com/office/drawing/2014/main" id="{221F9EEB-3084-5400-FF0B-ECA0178AB863}"/>
                  </a:ext>
                </a:extLst>
              </p:cNvPr>
              <p:cNvCxnSpPr>
                <a:cxnSpLocks/>
              </p:cNvCxnSpPr>
              <p:nvPr/>
            </p:nvCxnSpPr>
            <p:spPr>
              <a:xfrm>
                <a:off x="1430824" y="5041058"/>
                <a:ext cx="82975" cy="0"/>
              </a:xfrm>
              <a:prstGeom prst="line">
                <a:avLst/>
              </a:prstGeom>
              <a:ln w="12700">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43" name="Conector recto 42">
                <a:extLst>
                  <a:ext uri="{FF2B5EF4-FFF2-40B4-BE49-F238E27FC236}">
                    <a16:creationId xmlns:a16="http://schemas.microsoft.com/office/drawing/2014/main" id="{2E656F20-FEBF-9A95-CC60-C801D6597EC3}"/>
                  </a:ext>
                </a:extLst>
              </p:cNvPr>
              <p:cNvCxnSpPr>
                <a:cxnSpLocks/>
              </p:cNvCxnSpPr>
              <p:nvPr/>
            </p:nvCxnSpPr>
            <p:spPr>
              <a:xfrm>
                <a:off x="1430824" y="4843419"/>
                <a:ext cx="82975" cy="0"/>
              </a:xfrm>
              <a:prstGeom prst="line">
                <a:avLst/>
              </a:prstGeom>
              <a:ln w="12700">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44" name="Conector recto 43">
                <a:extLst>
                  <a:ext uri="{FF2B5EF4-FFF2-40B4-BE49-F238E27FC236}">
                    <a16:creationId xmlns:a16="http://schemas.microsoft.com/office/drawing/2014/main" id="{508543AF-19B6-B527-1AC2-B40D2A0D4742}"/>
                  </a:ext>
                </a:extLst>
              </p:cNvPr>
              <p:cNvCxnSpPr>
                <a:cxnSpLocks/>
              </p:cNvCxnSpPr>
              <p:nvPr/>
            </p:nvCxnSpPr>
            <p:spPr>
              <a:xfrm>
                <a:off x="1430824" y="4645780"/>
                <a:ext cx="82975" cy="0"/>
              </a:xfrm>
              <a:prstGeom prst="line">
                <a:avLst/>
              </a:prstGeom>
              <a:ln w="12700">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45" name="Conector recto 44">
                <a:extLst>
                  <a:ext uri="{FF2B5EF4-FFF2-40B4-BE49-F238E27FC236}">
                    <a16:creationId xmlns:a16="http://schemas.microsoft.com/office/drawing/2014/main" id="{2EEFE533-EA44-E9FC-1DFE-D58880720697}"/>
                  </a:ext>
                </a:extLst>
              </p:cNvPr>
              <p:cNvCxnSpPr>
                <a:cxnSpLocks/>
              </p:cNvCxnSpPr>
              <p:nvPr/>
            </p:nvCxnSpPr>
            <p:spPr>
              <a:xfrm>
                <a:off x="1430824" y="4448141"/>
                <a:ext cx="82975" cy="0"/>
              </a:xfrm>
              <a:prstGeom prst="line">
                <a:avLst/>
              </a:prstGeom>
              <a:ln w="12700">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46" name="Conector recto 45">
                <a:extLst>
                  <a:ext uri="{FF2B5EF4-FFF2-40B4-BE49-F238E27FC236}">
                    <a16:creationId xmlns:a16="http://schemas.microsoft.com/office/drawing/2014/main" id="{D9AFF2CE-E448-FA61-2C72-841D53649AB4}"/>
                  </a:ext>
                </a:extLst>
              </p:cNvPr>
              <p:cNvCxnSpPr>
                <a:cxnSpLocks/>
              </p:cNvCxnSpPr>
              <p:nvPr/>
            </p:nvCxnSpPr>
            <p:spPr>
              <a:xfrm>
                <a:off x="1430824" y="4250502"/>
                <a:ext cx="82975" cy="0"/>
              </a:xfrm>
              <a:prstGeom prst="line">
                <a:avLst/>
              </a:prstGeom>
              <a:ln w="12700">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47" name="Conector recto 46">
                <a:extLst>
                  <a:ext uri="{FF2B5EF4-FFF2-40B4-BE49-F238E27FC236}">
                    <a16:creationId xmlns:a16="http://schemas.microsoft.com/office/drawing/2014/main" id="{9C79F6C4-1FA1-2F45-FE0A-DA5D8623E494}"/>
                  </a:ext>
                </a:extLst>
              </p:cNvPr>
              <p:cNvCxnSpPr>
                <a:cxnSpLocks/>
              </p:cNvCxnSpPr>
              <p:nvPr/>
            </p:nvCxnSpPr>
            <p:spPr>
              <a:xfrm>
                <a:off x="1430824" y="4052863"/>
                <a:ext cx="82975" cy="0"/>
              </a:xfrm>
              <a:prstGeom prst="line">
                <a:avLst/>
              </a:prstGeom>
              <a:ln w="12700">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48" name="Conector recto 47">
                <a:extLst>
                  <a:ext uri="{FF2B5EF4-FFF2-40B4-BE49-F238E27FC236}">
                    <a16:creationId xmlns:a16="http://schemas.microsoft.com/office/drawing/2014/main" id="{F1FD6C67-1767-4180-E067-38C025855003}"/>
                  </a:ext>
                </a:extLst>
              </p:cNvPr>
              <p:cNvCxnSpPr>
                <a:cxnSpLocks/>
              </p:cNvCxnSpPr>
              <p:nvPr/>
            </p:nvCxnSpPr>
            <p:spPr>
              <a:xfrm>
                <a:off x="1430824" y="3855224"/>
                <a:ext cx="82975" cy="0"/>
              </a:xfrm>
              <a:prstGeom prst="line">
                <a:avLst/>
              </a:prstGeom>
              <a:ln w="12700">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49" name="Conector recto 48">
                <a:extLst>
                  <a:ext uri="{FF2B5EF4-FFF2-40B4-BE49-F238E27FC236}">
                    <a16:creationId xmlns:a16="http://schemas.microsoft.com/office/drawing/2014/main" id="{0F017481-9EE3-805F-120F-297D16C01712}"/>
                  </a:ext>
                </a:extLst>
              </p:cNvPr>
              <p:cNvCxnSpPr>
                <a:cxnSpLocks/>
              </p:cNvCxnSpPr>
              <p:nvPr/>
            </p:nvCxnSpPr>
            <p:spPr>
              <a:xfrm>
                <a:off x="1430824" y="3657585"/>
                <a:ext cx="82975" cy="0"/>
              </a:xfrm>
              <a:prstGeom prst="line">
                <a:avLst/>
              </a:prstGeom>
              <a:ln w="12700">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50" name="Conector recto 49">
                <a:extLst>
                  <a:ext uri="{FF2B5EF4-FFF2-40B4-BE49-F238E27FC236}">
                    <a16:creationId xmlns:a16="http://schemas.microsoft.com/office/drawing/2014/main" id="{54E11421-23FC-19DD-1FF6-ADF566116CE8}"/>
                  </a:ext>
                </a:extLst>
              </p:cNvPr>
              <p:cNvCxnSpPr>
                <a:cxnSpLocks/>
              </p:cNvCxnSpPr>
              <p:nvPr/>
            </p:nvCxnSpPr>
            <p:spPr>
              <a:xfrm>
                <a:off x="1430824" y="3459946"/>
                <a:ext cx="82975" cy="0"/>
              </a:xfrm>
              <a:prstGeom prst="line">
                <a:avLst/>
              </a:prstGeom>
              <a:ln w="12700">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51" name="Conector recto 50">
                <a:extLst>
                  <a:ext uri="{FF2B5EF4-FFF2-40B4-BE49-F238E27FC236}">
                    <a16:creationId xmlns:a16="http://schemas.microsoft.com/office/drawing/2014/main" id="{5570B516-8013-08BA-06B0-F9244E7C6017}"/>
                  </a:ext>
                </a:extLst>
              </p:cNvPr>
              <p:cNvCxnSpPr>
                <a:cxnSpLocks/>
              </p:cNvCxnSpPr>
              <p:nvPr/>
            </p:nvCxnSpPr>
            <p:spPr>
              <a:xfrm>
                <a:off x="1430824" y="3258143"/>
                <a:ext cx="82975" cy="0"/>
              </a:xfrm>
              <a:prstGeom prst="line">
                <a:avLst/>
              </a:prstGeom>
              <a:ln w="12700">
                <a:solidFill>
                  <a:srgbClr val="A6A6A6"/>
                </a:solidFill>
              </a:ln>
            </p:spPr>
            <p:style>
              <a:lnRef idx="2">
                <a:schemeClr val="accent1"/>
              </a:lnRef>
              <a:fillRef idx="0">
                <a:schemeClr val="accent1"/>
              </a:fillRef>
              <a:effectRef idx="1">
                <a:schemeClr val="accent1"/>
              </a:effectRef>
              <a:fontRef idx="minor">
                <a:schemeClr val="tx1"/>
              </a:fontRef>
            </p:style>
          </p:cxnSp>
        </p:grpSp>
        <p:sp>
          <p:nvSpPr>
            <p:cNvPr id="23" name="Google Shape;256;p5">
              <a:extLst>
                <a:ext uri="{FF2B5EF4-FFF2-40B4-BE49-F238E27FC236}">
                  <a16:creationId xmlns:a16="http://schemas.microsoft.com/office/drawing/2014/main" id="{07F3AE41-FA13-B867-D4C1-B72C5CBEF6BE}"/>
                </a:ext>
              </a:extLst>
            </p:cNvPr>
            <p:cNvSpPr txBox="1"/>
            <p:nvPr/>
          </p:nvSpPr>
          <p:spPr>
            <a:xfrm>
              <a:off x="1163009" y="5649735"/>
              <a:ext cx="340290" cy="323125"/>
            </a:xfrm>
            <a:prstGeom prst="rect">
              <a:avLst/>
            </a:prstGeom>
            <a:noFill/>
            <a:ln>
              <a:noFill/>
            </a:ln>
          </p:spPr>
          <p:txBody>
            <a:bodyPr spcFirstLastPara="1" wrap="square" lIns="91425" tIns="45700" rIns="91425" bIns="45700" anchor="t" anchorCtr="0">
              <a:spAutoFit/>
            </a:bodyPr>
            <a:lstStyle/>
            <a:p>
              <a:pPr algn="ctr">
                <a:lnSpc>
                  <a:spcPct val="150000"/>
                </a:lnSpc>
              </a:pPr>
              <a:r>
                <a:rPr lang="es-CL" sz="1000" b="1" dirty="0">
                  <a:latin typeface="Calibri" panose="020F0502020204030204" pitchFamily="34" charset="0"/>
                  <a:ea typeface="Calibri"/>
                  <a:cs typeface="Calibri" panose="020F0502020204030204" pitchFamily="34" charset="0"/>
                  <a:sym typeface="Calibri"/>
                </a:rPr>
                <a:t>5</a:t>
              </a:r>
              <a:endParaRPr lang="en-ID" sz="1000" b="1" dirty="0">
                <a:latin typeface="Calibri"/>
                <a:ea typeface="Calibri"/>
                <a:cs typeface="Calibri"/>
                <a:sym typeface="Calibri"/>
              </a:endParaRPr>
            </a:p>
          </p:txBody>
        </p:sp>
        <p:sp>
          <p:nvSpPr>
            <p:cNvPr id="24" name="Google Shape;256;p5">
              <a:extLst>
                <a:ext uri="{FF2B5EF4-FFF2-40B4-BE49-F238E27FC236}">
                  <a16:creationId xmlns:a16="http://schemas.microsoft.com/office/drawing/2014/main" id="{570CA994-C7CB-BF4E-39F8-CBA07FC35798}"/>
                </a:ext>
              </a:extLst>
            </p:cNvPr>
            <p:cNvSpPr txBox="1"/>
            <p:nvPr/>
          </p:nvSpPr>
          <p:spPr>
            <a:xfrm>
              <a:off x="1166064" y="5461071"/>
              <a:ext cx="340290" cy="323125"/>
            </a:xfrm>
            <a:prstGeom prst="rect">
              <a:avLst/>
            </a:prstGeom>
            <a:noFill/>
            <a:ln>
              <a:noFill/>
            </a:ln>
          </p:spPr>
          <p:txBody>
            <a:bodyPr spcFirstLastPara="1" wrap="square" lIns="91425" tIns="45700" rIns="91425" bIns="45700" anchor="t" anchorCtr="0">
              <a:spAutoFit/>
            </a:bodyPr>
            <a:lstStyle/>
            <a:p>
              <a:pPr algn="ctr">
                <a:lnSpc>
                  <a:spcPct val="150000"/>
                </a:lnSpc>
              </a:pPr>
              <a:r>
                <a:rPr lang="es-CL" sz="1000" b="1" dirty="0">
                  <a:latin typeface="Calibri" panose="020F0502020204030204" pitchFamily="34" charset="0"/>
                  <a:ea typeface="Calibri"/>
                  <a:cs typeface="Calibri" panose="020F0502020204030204" pitchFamily="34" charset="0"/>
                  <a:sym typeface="Calibri"/>
                </a:rPr>
                <a:t>10</a:t>
              </a:r>
              <a:endParaRPr lang="en-ID" sz="1000" b="1" dirty="0">
                <a:latin typeface="Calibri"/>
                <a:ea typeface="Calibri"/>
                <a:cs typeface="Calibri"/>
                <a:sym typeface="Calibri"/>
              </a:endParaRPr>
            </a:p>
          </p:txBody>
        </p:sp>
        <p:sp>
          <p:nvSpPr>
            <p:cNvPr id="25" name="Google Shape;256;p5">
              <a:extLst>
                <a:ext uri="{FF2B5EF4-FFF2-40B4-BE49-F238E27FC236}">
                  <a16:creationId xmlns:a16="http://schemas.microsoft.com/office/drawing/2014/main" id="{B7BFD43A-E005-D6B6-E120-B4A5A79F2A6B}"/>
                </a:ext>
              </a:extLst>
            </p:cNvPr>
            <p:cNvSpPr txBox="1"/>
            <p:nvPr/>
          </p:nvSpPr>
          <p:spPr>
            <a:xfrm>
              <a:off x="1166064" y="5253895"/>
              <a:ext cx="340290" cy="323125"/>
            </a:xfrm>
            <a:prstGeom prst="rect">
              <a:avLst/>
            </a:prstGeom>
            <a:noFill/>
            <a:ln>
              <a:noFill/>
            </a:ln>
          </p:spPr>
          <p:txBody>
            <a:bodyPr spcFirstLastPara="1" wrap="square" lIns="91425" tIns="45700" rIns="91425" bIns="45700" anchor="t" anchorCtr="0">
              <a:spAutoFit/>
            </a:bodyPr>
            <a:lstStyle/>
            <a:p>
              <a:pPr algn="ctr">
                <a:lnSpc>
                  <a:spcPct val="150000"/>
                </a:lnSpc>
              </a:pPr>
              <a:r>
                <a:rPr lang="es-CL" sz="1000" b="1" dirty="0">
                  <a:latin typeface="Calibri" panose="020F0502020204030204" pitchFamily="34" charset="0"/>
                  <a:ea typeface="Calibri"/>
                  <a:cs typeface="Calibri" panose="020F0502020204030204" pitchFamily="34" charset="0"/>
                  <a:sym typeface="Calibri"/>
                </a:rPr>
                <a:t>15</a:t>
              </a:r>
              <a:endParaRPr lang="en-ID" sz="1000" b="1" dirty="0">
                <a:latin typeface="Calibri"/>
                <a:ea typeface="Calibri"/>
                <a:cs typeface="Calibri"/>
                <a:sym typeface="Calibri"/>
              </a:endParaRPr>
            </a:p>
          </p:txBody>
        </p:sp>
        <p:sp>
          <p:nvSpPr>
            <p:cNvPr id="26" name="Google Shape;256;p5">
              <a:extLst>
                <a:ext uri="{FF2B5EF4-FFF2-40B4-BE49-F238E27FC236}">
                  <a16:creationId xmlns:a16="http://schemas.microsoft.com/office/drawing/2014/main" id="{007FF9C4-7443-B78B-843B-15E1DD1BBF9F}"/>
                </a:ext>
              </a:extLst>
            </p:cNvPr>
            <p:cNvSpPr txBox="1"/>
            <p:nvPr/>
          </p:nvSpPr>
          <p:spPr>
            <a:xfrm>
              <a:off x="1166064" y="5054411"/>
              <a:ext cx="340290" cy="323125"/>
            </a:xfrm>
            <a:prstGeom prst="rect">
              <a:avLst/>
            </a:prstGeom>
            <a:noFill/>
            <a:ln>
              <a:noFill/>
            </a:ln>
          </p:spPr>
          <p:txBody>
            <a:bodyPr spcFirstLastPara="1" wrap="square" lIns="91425" tIns="45700" rIns="91425" bIns="45700" anchor="t" anchorCtr="0">
              <a:spAutoFit/>
            </a:bodyPr>
            <a:lstStyle/>
            <a:p>
              <a:pPr algn="ctr">
                <a:lnSpc>
                  <a:spcPct val="150000"/>
                </a:lnSpc>
              </a:pPr>
              <a:r>
                <a:rPr lang="es-CL" sz="1000" b="1" dirty="0">
                  <a:latin typeface="Calibri" panose="020F0502020204030204" pitchFamily="34" charset="0"/>
                  <a:ea typeface="Calibri"/>
                  <a:cs typeface="Calibri" panose="020F0502020204030204" pitchFamily="34" charset="0"/>
                  <a:sym typeface="Calibri"/>
                </a:rPr>
                <a:t>20</a:t>
              </a:r>
              <a:endParaRPr lang="en-ID" sz="1000" b="1" dirty="0">
                <a:latin typeface="Calibri"/>
                <a:ea typeface="Calibri"/>
                <a:cs typeface="Calibri"/>
                <a:sym typeface="Calibri"/>
              </a:endParaRPr>
            </a:p>
          </p:txBody>
        </p:sp>
        <p:sp>
          <p:nvSpPr>
            <p:cNvPr id="27" name="Google Shape;256;p5">
              <a:extLst>
                <a:ext uri="{FF2B5EF4-FFF2-40B4-BE49-F238E27FC236}">
                  <a16:creationId xmlns:a16="http://schemas.microsoft.com/office/drawing/2014/main" id="{39EEF2B8-4367-06D5-979F-ACA63FB0D098}"/>
                </a:ext>
              </a:extLst>
            </p:cNvPr>
            <p:cNvSpPr txBox="1"/>
            <p:nvPr/>
          </p:nvSpPr>
          <p:spPr>
            <a:xfrm>
              <a:off x="1166064" y="4847235"/>
              <a:ext cx="340290" cy="323125"/>
            </a:xfrm>
            <a:prstGeom prst="rect">
              <a:avLst/>
            </a:prstGeom>
            <a:noFill/>
            <a:ln>
              <a:noFill/>
            </a:ln>
          </p:spPr>
          <p:txBody>
            <a:bodyPr spcFirstLastPara="1" wrap="square" lIns="91425" tIns="45700" rIns="91425" bIns="45700" anchor="t" anchorCtr="0">
              <a:spAutoFit/>
            </a:bodyPr>
            <a:lstStyle/>
            <a:p>
              <a:pPr algn="ctr">
                <a:lnSpc>
                  <a:spcPct val="150000"/>
                </a:lnSpc>
              </a:pPr>
              <a:r>
                <a:rPr lang="es-CL" sz="1000" b="1" dirty="0">
                  <a:latin typeface="Calibri" panose="020F0502020204030204" pitchFamily="34" charset="0"/>
                  <a:ea typeface="Calibri"/>
                  <a:cs typeface="Calibri" panose="020F0502020204030204" pitchFamily="34" charset="0"/>
                  <a:sym typeface="Calibri"/>
                </a:rPr>
                <a:t>25</a:t>
              </a:r>
              <a:endParaRPr lang="en-ID" sz="1000" b="1" dirty="0">
                <a:latin typeface="Calibri"/>
                <a:ea typeface="Calibri"/>
                <a:cs typeface="Calibri"/>
                <a:sym typeface="Calibri"/>
              </a:endParaRPr>
            </a:p>
          </p:txBody>
        </p:sp>
        <p:sp>
          <p:nvSpPr>
            <p:cNvPr id="28" name="Google Shape;256;p5">
              <a:extLst>
                <a:ext uri="{FF2B5EF4-FFF2-40B4-BE49-F238E27FC236}">
                  <a16:creationId xmlns:a16="http://schemas.microsoft.com/office/drawing/2014/main" id="{B4FD71A7-9FAB-3980-9BAC-B11B81E73BE2}"/>
                </a:ext>
              </a:extLst>
            </p:cNvPr>
            <p:cNvSpPr txBox="1"/>
            <p:nvPr/>
          </p:nvSpPr>
          <p:spPr>
            <a:xfrm>
              <a:off x="1166064" y="4664431"/>
              <a:ext cx="340290" cy="323125"/>
            </a:xfrm>
            <a:prstGeom prst="rect">
              <a:avLst/>
            </a:prstGeom>
            <a:noFill/>
            <a:ln>
              <a:noFill/>
            </a:ln>
          </p:spPr>
          <p:txBody>
            <a:bodyPr spcFirstLastPara="1" wrap="square" lIns="91425" tIns="45700" rIns="91425" bIns="45700" anchor="t" anchorCtr="0">
              <a:spAutoFit/>
            </a:bodyPr>
            <a:lstStyle/>
            <a:p>
              <a:pPr algn="ctr">
                <a:lnSpc>
                  <a:spcPct val="150000"/>
                </a:lnSpc>
              </a:pPr>
              <a:r>
                <a:rPr lang="es-CL" sz="1000" b="1" dirty="0">
                  <a:latin typeface="Calibri" panose="020F0502020204030204" pitchFamily="34" charset="0"/>
                  <a:ea typeface="Calibri"/>
                  <a:cs typeface="Calibri" panose="020F0502020204030204" pitchFamily="34" charset="0"/>
                  <a:sym typeface="Calibri"/>
                </a:rPr>
                <a:t>30</a:t>
              </a:r>
              <a:endParaRPr lang="en-ID" sz="1000" b="1" dirty="0">
                <a:latin typeface="Calibri"/>
                <a:ea typeface="Calibri"/>
                <a:cs typeface="Calibri"/>
                <a:sym typeface="Calibri"/>
              </a:endParaRPr>
            </a:p>
          </p:txBody>
        </p:sp>
        <p:sp>
          <p:nvSpPr>
            <p:cNvPr id="29" name="Google Shape;256;p5">
              <a:extLst>
                <a:ext uri="{FF2B5EF4-FFF2-40B4-BE49-F238E27FC236}">
                  <a16:creationId xmlns:a16="http://schemas.microsoft.com/office/drawing/2014/main" id="{8256FC71-6E7D-9E27-DC92-DAEEBCC26714}"/>
                </a:ext>
              </a:extLst>
            </p:cNvPr>
            <p:cNvSpPr txBox="1"/>
            <p:nvPr/>
          </p:nvSpPr>
          <p:spPr>
            <a:xfrm>
              <a:off x="1166064" y="4464947"/>
              <a:ext cx="340290" cy="323125"/>
            </a:xfrm>
            <a:prstGeom prst="rect">
              <a:avLst/>
            </a:prstGeom>
            <a:noFill/>
            <a:ln>
              <a:noFill/>
            </a:ln>
          </p:spPr>
          <p:txBody>
            <a:bodyPr spcFirstLastPara="1" wrap="square" lIns="91425" tIns="45700" rIns="91425" bIns="45700" anchor="t" anchorCtr="0">
              <a:spAutoFit/>
            </a:bodyPr>
            <a:lstStyle/>
            <a:p>
              <a:pPr algn="ctr">
                <a:lnSpc>
                  <a:spcPct val="150000"/>
                </a:lnSpc>
              </a:pPr>
              <a:r>
                <a:rPr lang="es-CL" sz="1000" b="1" dirty="0">
                  <a:latin typeface="Calibri" panose="020F0502020204030204" pitchFamily="34" charset="0"/>
                  <a:ea typeface="Calibri"/>
                  <a:cs typeface="Calibri" panose="020F0502020204030204" pitchFamily="34" charset="0"/>
                  <a:sym typeface="Calibri"/>
                </a:rPr>
                <a:t>35</a:t>
              </a:r>
              <a:endParaRPr lang="en-ID" sz="1000" b="1" dirty="0">
                <a:latin typeface="Calibri"/>
                <a:ea typeface="Calibri"/>
                <a:cs typeface="Calibri"/>
                <a:sym typeface="Calibri"/>
              </a:endParaRPr>
            </a:p>
          </p:txBody>
        </p:sp>
        <p:sp>
          <p:nvSpPr>
            <p:cNvPr id="30" name="Google Shape;256;p5">
              <a:extLst>
                <a:ext uri="{FF2B5EF4-FFF2-40B4-BE49-F238E27FC236}">
                  <a16:creationId xmlns:a16="http://schemas.microsoft.com/office/drawing/2014/main" id="{C08ACC3C-0AB4-E8CF-BDB3-EE322A7F756D}"/>
                </a:ext>
              </a:extLst>
            </p:cNvPr>
            <p:cNvSpPr txBox="1"/>
            <p:nvPr/>
          </p:nvSpPr>
          <p:spPr>
            <a:xfrm>
              <a:off x="1166064" y="4257771"/>
              <a:ext cx="340290" cy="323125"/>
            </a:xfrm>
            <a:prstGeom prst="rect">
              <a:avLst/>
            </a:prstGeom>
            <a:noFill/>
            <a:ln>
              <a:noFill/>
            </a:ln>
          </p:spPr>
          <p:txBody>
            <a:bodyPr spcFirstLastPara="1" wrap="square" lIns="91425" tIns="45700" rIns="91425" bIns="45700" anchor="t" anchorCtr="0">
              <a:spAutoFit/>
            </a:bodyPr>
            <a:lstStyle/>
            <a:p>
              <a:pPr algn="ctr">
                <a:lnSpc>
                  <a:spcPct val="150000"/>
                </a:lnSpc>
              </a:pPr>
              <a:r>
                <a:rPr lang="es-CL" sz="1000" b="1" dirty="0">
                  <a:latin typeface="Calibri" panose="020F0502020204030204" pitchFamily="34" charset="0"/>
                  <a:ea typeface="Calibri"/>
                  <a:cs typeface="Calibri" panose="020F0502020204030204" pitchFamily="34" charset="0"/>
                  <a:sym typeface="Calibri"/>
                </a:rPr>
                <a:t>40</a:t>
              </a:r>
              <a:endParaRPr lang="en-ID" sz="1000" b="1" dirty="0">
                <a:latin typeface="Calibri"/>
                <a:ea typeface="Calibri"/>
                <a:cs typeface="Calibri"/>
                <a:sym typeface="Calibri"/>
              </a:endParaRPr>
            </a:p>
          </p:txBody>
        </p:sp>
        <p:sp>
          <p:nvSpPr>
            <p:cNvPr id="31" name="Google Shape;256;p5">
              <a:extLst>
                <a:ext uri="{FF2B5EF4-FFF2-40B4-BE49-F238E27FC236}">
                  <a16:creationId xmlns:a16="http://schemas.microsoft.com/office/drawing/2014/main" id="{02747E1F-12AF-0AD2-A14E-00FD1B797C37}"/>
                </a:ext>
              </a:extLst>
            </p:cNvPr>
            <p:cNvSpPr txBox="1"/>
            <p:nvPr/>
          </p:nvSpPr>
          <p:spPr>
            <a:xfrm>
              <a:off x="1166064" y="4068191"/>
              <a:ext cx="340290" cy="323125"/>
            </a:xfrm>
            <a:prstGeom prst="rect">
              <a:avLst/>
            </a:prstGeom>
            <a:noFill/>
            <a:ln>
              <a:noFill/>
            </a:ln>
          </p:spPr>
          <p:txBody>
            <a:bodyPr spcFirstLastPara="1" wrap="square" lIns="91425" tIns="45700" rIns="91425" bIns="45700" anchor="t" anchorCtr="0">
              <a:spAutoFit/>
            </a:bodyPr>
            <a:lstStyle/>
            <a:p>
              <a:pPr algn="ctr">
                <a:lnSpc>
                  <a:spcPct val="150000"/>
                </a:lnSpc>
              </a:pPr>
              <a:r>
                <a:rPr lang="es-CL" sz="1000" b="1" dirty="0">
                  <a:latin typeface="Calibri" panose="020F0502020204030204" pitchFamily="34" charset="0"/>
                  <a:ea typeface="Calibri"/>
                  <a:cs typeface="Calibri" panose="020F0502020204030204" pitchFamily="34" charset="0"/>
                  <a:sym typeface="Calibri"/>
                </a:rPr>
                <a:t>45</a:t>
              </a:r>
              <a:endParaRPr lang="en-ID" sz="1000" b="1" dirty="0">
                <a:latin typeface="Calibri"/>
                <a:ea typeface="Calibri"/>
                <a:cs typeface="Calibri"/>
                <a:sym typeface="Calibri"/>
              </a:endParaRPr>
            </a:p>
          </p:txBody>
        </p:sp>
        <p:sp>
          <p:nvSpPr>
            <p:cNvPr id="32" name="Google Shape;256;p5">
              <a:extLst>
                <a:ext uri="{FF2B5EF4-FFF2-40B4-BE49-F238E27FC236}">
                  <a16:creationId xmlns:a16="http://schemas.microsoft.com/office/drawing/2014/main" id="{A60B2F21-F79D-AA15-979B-50988DCFA38C}"/>
                </a:ext>
              </a:extLst>
            </p:cNvPr>
            <p:cNvSpPr txBox="1"/>
            <p:nvPr/>
          </p:nvSpPr>
          <p:spPr>
            <a:xfrm>
              <a:off x="1166064" y="3868707"/>
              <a:ext cx="340290" cy="323125"/>
            </a:xfrm>
            <a:prstGeom prst="rect">
              <a:avLst/>
            </a:prstGeom>
            <a:noFill/>
            <a:ln>
              <a:noFill/>
            </a:ln>
          </p:spPr>
          <p:txBody>
            <a:bodyPr spcFirstLastPara="1" wrap="square" lIns="91425" tIns="45700" rIns="91425" bIns="45700" anchor="t" anchorCtr="0">
              <a:spAutoFit/>
            </a:bodyPr>
            <a:lstStyle/>
            <a:p>
              <a:pPr algn="ctr">
                <a:lnSpc>
                  <a:spcPct val="150000"/>
                </a:lnSpc>
              </a:pPr>
              <a:r>
                <a:rPr lang="es-CL" sz="1000" b="1" dirty="0">
                  <a:latin typeface="Calibri" panose="020F0502020204030204" pitchFamily="34" charset="0"/>
                  <a:ea typeface="Calibri"/>
                  <a:cs typeface="Calibri" panose="020F0502020204030204" pitchFamily="34" charset="0"/>
                  <a:sym typeface="Calibri"/>
                </a:rPr>
                <a:t>50</a:t>
              </a:r>
              <a:endParaRPr lang="en-ID" sz="1000" b="1" dirty="0">
                <a:latin typeface="Calibri"/>
                <a:ea typeface="Calibri"/>
                <a:cs typeface="Calibri"/>
                <a:sym typeface="Calibri"/>
              </a:endParaRPr>
            </a:p>
          </p:txBody>
        </p:sp>
        <p:sp>
          <p:nvSpPr>
            <p:cNvPr id="33" name="Google Shape;256;p5">
              <a:extLst>
                <a:ext uri="{FF2B5EF4-FFF2-40B4-BE49-F238E27FC236}">
                  <a16:creationId xmlns:a16="http://schemas.microsoft.com/office/drawing/2014/main" id="{432B76E5-052B-B238-821E-A8C9A411CF06}"/>
                </a:ext>
              </a:extLst>
            </p:cNvPr>
            <p:cNvSpPr txBox="1"/>
            <p:nvPr/>
          </p:nvSpPr>
          <p:spPr>
            <a:xfrm>
              <a:off x="1166064" y="3661531"/>
              <a:ext cx="340290" cy="323125"/>
            </a:xfrm>
            <a:prstGeom prst="rect">
              <a:avLst/>
            </a:prstGeom>
            <a:noFill/>
            <a:ln>
              <a:noFill/>
            </a:ln>
          </p:spPr>
          <p:txBody>
            <a:bodyPr spcFirstLastPara="1" wrap="square" lIns="91425" tIns="45700" rIns="91425" bIns="45700" anchor="t" anchorCtr="0">
              <a:spAutoFit/>
            </a:bodyPr>
            <a:lstStyle/>
            <a:p>
              <a:pPr algn="ctr">
                <a:lnSpc>
                  <a:spcPct val="150000"/>
                </a:lnSpc>
              </a:pPr>
              <a:r>
                <a:rPr lang="es-CL" sz="1000" b="1" dirty="0">
                  <a:latin typeface="Calibri" panose="020F0502020204030204" pitchFamily="34" charset="0"/>
                  <a:ea typeface="Calibri"/>
                  <a:cs typeface="Calibri" panose="020F0502020204030204" pitchFamily="34" charset="0"/>
                  <a:sym typeface="Calibri"/>
                </a:rPr>
                <a:t>55</a:t>
              </a:r>
              <a:endParaRPr lang="en-ID" sz="1000" b="1" dirty="0">
                <a:latin typeface="Calibri"/>
                <a:ea typeface="Calibri"/>
                <a:cs typeface="Calibri"/>
                <a:sym typeface="Calibri"/>
              </a:endParaRPr>
            </a:p>
          </p:txBody>
        </p:sp>
        <p:sp>
          <p:nvSpPr>
            <p:cNvPr id="34" name="Google Shape;256;p5">
              <a:extLst>
                <a:ext uri="{FF2B5EF4-FFF2-40B4-BE49-F238E27FC236}">
                  <a16:creationId xmlns:a16="http://schemas.microsoft.com/office/drawing/2014/main" id="{6A79C203-3E3C-E601-8AFB-88179122903A}"/>
                </a:ext>
              </a:extLst>
            </p:cNvPr>
            <p:cNvSpPr txBox="1"/>
            <p:nvPr/>
          </p:nvSpPr>
          <p:spPr>
            <a:xfrm>
              <a:off x="1166064" y="3478727"/>
              <a:ext cx="340290" cy="323125"/>
            </a:xfrm>
            <a:prstGeom prst="rect">
              <a:avLst/>
            </a:prstGeom>
            <a:noFill/>
            <a:ln>
              <a:noFill/>
            </a:ln>
          </p:spPr>
          <p:txBody>
            <a:bodyPr spcFirstLastPara="1" wrap="square" lIns="91425" tIns="45700" rIns="91425" bIns="45700" anchor="t" anchorCtr="0">
              <a:spAutoFit/>
            </a:bodyPr>
            <a:lstStyle/>
            <a:p>
              <a:pPr algn="ctr">
                <a:lnSpc>
                  <a:spcPct val="150000"/>
                </a:lnSpc>
              </a:pPr>
              <a:r>
                <a:rPr lang="es-CL" sz="1000" b="1" dirty="0">
                  <a:latin typeface="Calibri" panose="020F0502020204030204" pitchFamily="34" charset="0"/>
                  <a:ea typeface="Calibri"/>
                  <a:cs typeface="Calibri" panose="020F0502020204030204" pitchFamily="34" charset="0"/>
                  <a:sym typeface="Calibri"/>
                </a:rPr>
                <a:t>60</a:t>
              </a:r>
              <a:endParaRPr lang="en-ID" sz="1000" b="1" dirty="0">
                <a:latin typeface="Calibri"/>
                <a:ea typeface="Calibri"/>
                <a:cs typeface="Calibri"/>
                <a:sym typeface="Calibri"/>
              </a:endParaRPr>
            </a:p>
          </p:txBody>
        </p:sp>
        <p:sp>
          <p:nvSpPr>
            <p:cNvPr id="35" name="Google Shape;256;p5">
              <a:extLst>
                <a:ext uri="{FF2B5EF4-FFF2-40B4-BE49-F238E27FC236}">
                  <a16:creationId xmlns:a16="http://schemas.microsoft.com/office/drawing/2014/main" id="{78DB2E7C-A690-BA77-96E8-B90D634331C8}"/>
                </a:ext>
              </a:extLst>
            </p:cNvPr>
            <p:cNvSpPr txBox="1"/>
            <p:nvPr/>
          </p:nvSpPr>
          <p:spPr>
            <a:xfrm>
              <a:off x="1166064" y="3279243"/>
              <a:ext cx="340290" cy="323125"/>
            </a:xfrm>
            <a:prstGeom prst="rect">
              <a:avLst/>
            </a:prstGeom>
            <a:noFill/>
            <a:ln>
              <a:noFill/>
            </a:ln>
          </p:spPr>
          <p:txBody>
            <a:bodyPr spcFirstLastPara="1" wrap="square" lIns="91425" tIns="45700" rIns="91425" bIns="45700" anchor="t" anchorCtr="0">
              <a:spAutoFit/>
            </a:bodyPr>
            <a:lstStyle/>
            <a:p>
              <a:pPr algn="ctr">
                <a:lnSpc>
                  <a:spcPct val="150000"/>
                </a:lnSpc>
              </a:pPr>
              <a:r>
                <a:rPr lang="es-CL" sz="1000" b="1" dirty="0">
                  <a:latin typeface="Calibri" panose="020F0502020204030204" pitchFamily="34" charset="0"/>
                  <a:ea typeface="Calibri"/>
                  <a:cs typeface="Calibri" panose="020F0502020204030204" pitchFamily="34" charset="0"/>
                  <a:sym typeface="Calibri"/>
                </a:rPr>
                <a:t>65</a:t>
              </a:r>
              <a:endParaRPr lang="en-ID" sz="1000" b="1" dirty="0">
                <a:latin typeface="Calibri"/>
                <a:ea typeface="Calibri"/>
                <a:cs typeface="Calibri"/>
                <a:sym typeface="Calibri"/>
              </a:endParaRPr>
            </a:p>
          </p:txBody>
        </p:sp>
        <p:sp>
          <p:nvSpPr>
            <p:cNvPr id="36" name="Google Shape;256;p5">
              <a:extLst>
                <a:ext uri="{FF2B5EF4-FFF2-40B4-BE49-F238E27FC236}">
                  <a16:creationId xmlns:a16="http://schemas.microsoft.com/office/drawing/2014/main" id="{E602BC51-D4DE-6108-3BE1-76DC15B3C79D}"/>
                </a:ext>
              </a:extLst>
            </p:cNvPr>
            <p:cNvSpPr txBox="1"/>
            <p:nvPr/>
          </p:nvSpPr>
          <p:spPr>
            <a:xfrm>
              <a:off x="1166064" y="3072067"/>
              <a:ext cx="340290" cy="323125"/>
            </a:xfrm>
            <a:prstGeom prst="rect">
              <a:avLst/>
            </a:prstGeom>
            <a:noFill/>
            <a:ln>
              <a:noFill/>
            </a:ln>
          </p:spPr>
          <p:txBody>
            <a:bodyPr spcFirstLastPara="1" wrap="square" lIns="91425" tIns="45700" rIns="91425" bIns="45700" anchor="t" anchorCtr="0">
              <a:spAutoFit/>
            </a:bodyPr>
            <a:lstStyle/>
            <a:p>
              <a:pPr algn="ctr">
                <a:lnSpc>
                  <a:spcPct val="150000"/>
                </a:lnSpc>
              </a:pPr>
              <a:r>
                <a:rPr lang="es-CL" sz="1000" b="1" dirty="0">
                  <a:latin typeface="Calibri" panose="020F0502020204030204" pitchFamily="34" charset="0"/>
                  <a:ea typeface="Calibri"/>
                  <a:cs typeface="Calibri" panose="020F0502020204030204" pitchFamily="34" charset="0"/>
                  <a:sym typeface="Calibri"/>
                </a:rPr>
                <a:t>70</a:t>
              </a:r>
              <a:endParaRPr lang="en-ID" sz="1000" b="1" dirty="0">
                <a:latin typeface="Calibri"/>
                <a:ea typeface="Calibri"/>
                <a:cs typeface="Calibri"/>
                <a:sym typeface="Calibri"/>
              </a:endParaRPr>
            </a:p>
          </p:txBody>
        </p:sp>
      </p:grpSp>
      <p:sp>
        <p:nvSpPr>
          <p:cNvPr id="52" name="Google Shape;257;p5">
            <a:extLst>
              <a:ext uri="{FF2B5EF4-FFF2-40B4-BE49-F238E27FC236}">
                <a16:creationId xmlns:a16="http://schemas.microsoft.com/office/drawing/2014/main" id="{BBAC4716-31B5-5DD5-C717-EEA8C460C14F}"/>
              </a:ext>
            </a:extLst>
          </p:cNvPr>
          <p:cNvSpPr txBox="1"/>
          <p:nvPr/>
        </p:nvSpPr>
        <p:spPr>
          <a:xfrm>
            <a:off x="1563158" y="1724796"/>
            <a:ext cx="8834052" cy="1092566"/>
          </a:xfrm>
          <a:prstGeom prst="rect">
            <a:avLst/>
          </a:prstGeom>
          <a:noFill/>
          <a:ln>
            <a:noFill/>
          </a:ln>
        </p:spPr>
        <p:txBody>
          <a:bodyPr spcFirstLastPara="1" wrap="square" lIns="91425" tIns="45700" rIns="91425" bIns="45700" anchor="t" anchorCtr="0">
            <a:spAutoFit/>
          </a:bodyPr>
          <a:lstStyle/>
          <a:p>
            <a:pPr algn="ctr">
              <a:lnSpc>
                <a:spcPts val="3900"/>
              </a:lnSpc>
            </a:pPr>
            <a:r>
              <a:rPr lang="en-ID" sz="3600" b="1" dirty="0">
                <a:solidFill>
                  <a:srgbClr val="0078B9"/>
                </a:solidFill>
                <a:latin typeface="Calibri"/>
                <a:ea typeface="Calibri"/>
                <a:cs typeface="Calibri"/>
                <a:sym typeface="Calibri"/>
              </a:rPr>
              <a:t>Lorem Ipsum </a:t>
            </a:r>
            <a:r>
              <a:rPr lang="en-ID" sz="3600" b="1" dirty="0" err="1">
                <a:solidFill>
                  <a:srgbClr val="0078B9"/>
                </a:solidFill>
                <a:latin typeface="Calibri"/>
                <a:ea typeface="Calibri"/>
                <a:cs typeface="Calibri"/>
                <a:sym typeface="Calibri"/>
              </a:rPr>
              <a:t>dolor</a:t>
            </a:r>
            <a:r>
              <a:rPr lang="en-ID" sz="3600" b="1" dirty="0">
                <a:solidFill>
                  <a:srgbClr val="0078B9"/>
                </a:solidFill>
                <a:latin typeface="Calibri"/>
                <a:ea typeface="Calibri"/>
                <a:cs typeface="Calibri"/>
                <a:sym typeface="Calibri"/>
              </a:rPr>
              <a:t> sit </a:t>
            </a:r>
            <a:r>
              <a:rPr lang="en-ID" sz="3600" b="1" dirty="0" err="1">
                <a:solidFill>
                  <a:srgbClr val="0078B9"/>
                </a:solidFill>
                <a:latin typeface="Calibri"/>
                <a:ea typeface="Calibri"/>
                <a:cs typeface="Calibri"/>
                <a:sym typeface="Calibri"/>
              </a:rPr>
              <a:t>amet</a:t>
            </a:r>
            <a:r>
              <a:rPr lang="en-ID" sz="3600" b="1" dirty="0">
                <a:solidFill>
                  <a:srgbClr val="0078B9"/>
                </a:solidFill>
                <a:latin typeface="Calibri"/>
                <a:ea typeface="Calibri"/>
                <a:cs typeface="Calibri"/>
                <a:sym typeface="Calibri"/>
              </a:rPr>
              <a:t> </a:t>
            </a:r>
            <a:r>
              <a:rPr lang="en-ID" sz="3600" b="1" dirty="0" err="1">
                <a:solidFill>
                  <a:srgbClr val="0078B9"/>
                </a:solidFill>
                <a:latin typeface="Calibri"/>
                <a:ea typeface="Calibri"/>
                <a:cs typeface="Calibri"/>
                <a:sym typeface="Calibri"/>
              </a:rPr>
              <a:t>dolor</a:t>
            </a:r>
            <a:r>
              <a:rPr lang="en-ID" sz="3600" b="1" dirty="0">
                <a:solidFill>
                  <a:srgbClr val="0078B9"/>
                </a:solidFill>
                <a:latin typeface="Calibri"/>
                <a:ea typeface="Calibri"/>
                <a:cs typeface="Calibri"/>
                <a:sym typeface="Calibri"/>
              </a:rPr>
              <a:t> </a:t>
            </a:r>
            <a:r>
              <a:rPr lang="en-ID" sz="3600" b="1" dirty="0" err="1">
                <a:solidFill>
                  <a:srgbClr val="0078B9"/>
                </a:solidFill>
                <a:latin typeface="Calibri"/>
                <a:ea typeface="Calibri"/>
                <a:cs typeface="Calibri"/>
                <a:sym typeface="Calibri"/>
              </a:rPr>
              <a:t>dolor</a:t>
            </a:r>
            <a:r>
              <a:rPr lang="en-ID" sz="3600" b="1" dirty="0">
                <a:solidFill>
                  <a:srgbClr val="0078B9"/>
                </a:solidFill>
                <a:latin typeface="Calibri"/>
                <a:ea typeface="Calibri"/>
                <a:cs typeface="Calibri"/>
                <a:sym typeface="Calibri"/>
              </a:rPr>
              <a:t> sit Lorem Ipsum </a:t>
            </a:r>
          </a:p>
        </p:txBody>
      </p:sp>
      <p:pic>
        <p:nvPicPr>
          <p:cNvPr id="54" name="Imagen 53">
            <a:extLst>
              <a:ext uri="{FF2B5EF4-FFF2-40B4-BE49-F238E27FC236}">
                <a16:creationId xmlns:a16="http://schemas.microsoft.com/office/drawing/2014/main" id="{412309D0-E33C-41AE-82BD-594A6BAC2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76" y="43249"/>
            <a:ext cx="3294416" cy="753762"/>
          </a:xfrm>
          <a:prstGeom prst="rect">
            <a:avLst/>
          </a:prstGeom>
        </p:spPr>
      </p:pic>
    </p:spTree>
    <p:extLst>
      <p:ext uri="{BB962C8B-B14F-4D97-AF65-F5344CB8AC3E}">
        <p14:creationId xmlns:p14="http://schemas.microsoft.com/office/powerpoint/2010/main" val="13240534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7;p5">
            <a:extLst>
              <a:ext uri="{FF2B5EF4-FFF2-40B4-BE49-F238E27FC236}">
                <a16:creationId xmlns:a16="http://schemas.microsoft.com/office/drawing/2014/main" id="{72BAF185-7367-5EC5-E2F5-08F1A3540EC6}"/>
              </a:ext>
            </a:extLst>
          </p:cNvPr>
          <p:cNvSpPr txBox="1">
            <a:spLocks/>
          </p:cNvSpPr>
          <p:nvPr/>
        </p:nvSpPr>
        <p:spPr>
          <a:xfrm>
            <a:off x="1154677" y="3240498"/>
            <a:ext cx="9748932" cy="754012"/>
          </a:xfrm>
          <a:prstGeom prst="rect">
            <a:avLst/>
          </a:prstGeom>
          <a:noFill/>
          <a:ln>
            <a:noFill/>
          </a:ln>
        </p:spPr>
        <p:txBody>
          <a:bodyPr spcFirstLastPara="1" wrap="square" lIns="91425" tIns="45700" rIns="91425" bIns="45700" anchor="t" anchorCtr="0">
            <a:spAutoFit/>
          </a:bodyPr>
          <a:lstStyle/>
          <a:p>
            <a:pPr algn="ctr"/>
            <a:r>
              <a:rPr lang="en-ID" sz="4300" b="1" dirty="0">
                <a:solidFill>
                  <a:srgbClr val="0078B9"/>
                </a:solidFill>
                <a:latin typeface="Calibri"/>
                <a:ea typeface="Calibri"/>
                <a:cs typeface="Calibri"/>
                <a:sym typeface="Calibri"/>
              </a:rPr>
              <a:t>Lorem Ipsum Lorem Ipsum Lorem Ipsum</a:t>
            </a:r>
          </a:p>
        </p:txBody>
      </p:sp>
      <p:sp>
        <p:nvSpPr>
          <p:cNvPr id="5" name="Google Shape;257;p5">
            <a:extLst>
              <a:ext uri="{FF2B5EF4-FFF2-40B4-BE49-F238E27FC236}">
                <a16:creationId xmlns:a16="http://schemas.microsoft.com/office/drawing/2014/main" id="{A89FB11D-E414-543F-DC5D-6437A3E0EBF2}"/>
              </a:ext>
            </a:extLst>
          </p:cNvPr>
          <p:cNvSpPr txBox="1">
            <a:spLocks/>
          </p:cNvSpPr>
          <p:nvPr/>
        </p:nvSpPr>
        <p:spPr>
          <a:xfrm>
            <a:off x="1154677" y="3919128"/>
            <a:ext cx="9748932" cy="461624"/>
          </a:xfrm>
          <a:prstGeom prst="rect">
            <a:avLst/>
          </a:prstGeom>
          <a:noFill/>
          <a:ln>
            <a:noFill/>
          </a:ln>
        </p:spPr>
        <p:txBody>
          <a:bodyPr spcFirstLastPara="1" wrap="square" lIns="91425" tIns="45700" rIns="91425" bIns="45700" anchor="t" anchorCtr="0">
            <a:spAutoFit/>
          </a:bodyPr>
          <a:lstStyle/>
          <a:p>
            <a:pPr algn="ctr"/>
            <a:r>
              <a:rPr lang="en-ID" sz="2400" b="1" dirty="0">
                <a:solidFill>
                  <a:schemeClr val="tx1">
                    <a:lumMod val="50000"/>
                    <a:lumOff val="50000"/>
                  </a:schemeClr>
                </a:solidFill>
                <a:latin typeface="Calibri"/>
                <a:ea typeface="Calibri"/>
                <a:cs typeface="Calibri"/>
                <a:sym typeface="Calibri"/>
              </a:rPr>
              <a:t>Lorem Ipsum Lorem Ipsum Lorem Ipsum</a:t>
            </a:r>
          </a:p>
        </p:txBody>
      </p:sp>
      <p:pic>
        <p:nvPicPr>
          <p:cNvPr id="7" name="Imagen 6">
            <a:extLst>
              <a:ext uri="{FF2B5EF4-FFF2-40B4-BE49-F238E27FC236}">
                <a16:creationId xmlns:a16="http://schemas.microsoft.com/office/drawing/2014/main" id="{9A00EF1E-F489-4B61-9ABA-A10177754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76" y="43249"/>
            <a:ext cx="3294416" cy="753762"/>
          </a:xfrm>
          <a:prstGeom prst="rect">
            <a:avLst/>
          </a:prstGeom>
        </p:spPr>
      </p:pic>
    </p:spTree>
    <p:extLst>
      <p:ext uri="{BB962C8B-B14F-4D97-AF65-F5344CB8AC3E}">
        <p14:creationId xmlns:p14="http://schemas.microsoft.com/office/powerpoint/2010/main" val="2367517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070B0FD-FCFB-4142-A191-1774031168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037"/>
          <a:stretch/>
        </p:blipFill>
        <p:spPr>
          <a:xfrm>
            <a:off x="-1" y="963827"/>
            <a:ext cx="12192001" cy="5887995"/>
          </a:xfrm>
          <a:prstGeom prst="rect">
            <a:avLst/>
          </a:prstGeom>
        </p:spPr>
      </p:pic>
      <p:pic>
        <p:nvPicPr>
          <p:cNvPr id="6" name="Imagen 5">
            <a:extLst>
              <a:ext uri="{FF2B5EF4-FFF2-40B4-BE49-F238E27FC236}">
                <a16:creationId xmlns:a16="http://schemas.microsoft.com/office/drawing/2014/main" id="{4BE9F421-2FB4-4245-89AD-86091F3E6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76" y="43249"/>
            <a:ext cx="3294416" cy="753762"/>
          </a:xfrm>
          <a:prstGeom prst="rect">
            <a:avLst/>
          </a:prstGeom>
        </p:spPr>
      </p:pic>
    </p:spTree>
    <p:extLst>
      <p:ext uri="{BB962C8B-B14F-4D97-AF65-F5344CB8AC3E}">
        <p14:creationId xmlns:p14="http://schemas.microsoft.com/office/powerpoint/2010/main" val="36993158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7;p5">
            <a:extLst>
              <a:ext uri="{FF2B5EF4-FFF2-40B4-BE49-F238E27FC236}">
                <a16:creationId xmlns:a16="http://schemas.microsoft.com/office/drawing/2014/main" id="{72BAF185-7367-5EC5-E2F5-08F1A3540EC6}"/>
              </a:ext>
            </a:extLst>
          </p:cNvPr>
          <p:cNvSpPr txBox="1">
            <a:spLocks/>
          </p:cNvSpPr>
          <p:nvPr/>
        </p:nvSpPr>
        <p:spPr>
          <a:xfrm>
            <a:off x="1154677" y="3672985"/>
            <a:ext cx="9748932" cy="754012"/>
          </a:xfrm>
          <a:prstGeom prst="rect">
            <a:avLst/>
          </a:prstGeom>
          <a:noFill/>
          <a:ln>
            <a:noFill/>
          </a:ln>
        </p:spPr>
        <p:txBody>
          <a:bodyPr spcFirstLastPara="1" wrap="square" lIns="91425" tIns="45700" rIns="91425" bIns="45700" anchor="t" anchorCtr="0">
            <a:spAutoFit/>
          </a:bodyPr>
          <a:lstStyle/>
          <a:p>
            <a:pPr algn="ctr"/>
            <a:r>
              <a:rPr lang="en-ID" sz="4300" b="1" dirty="0">
                <a:solidFill>
                  <a:srgbClr val="0078B9"/>
                </a:solidFill>
                <a:latin typeface="Calibri"/>
                <a:ea typeface="Calibri"/>
                <a:cs typeface="Calibri"/>
                <a:sym typeface="Calibri"/>
              </a:rPr>
              <a:t>Lorem Ipsum Lorem Ipsum Lorem Ipsum</a:t>
            </a:r>
          </a:p>
        </p:txBody>
      </p:sp>
      <p:sp>
        <p:nvSpPr>
          <p:cNvPr id="5" name="Google Shape;257;p5">
            <a:extLst>
              <a:ext uri="{FF2B5EF4-FFF2-40B4-BE49-F238E27FC236}">
                <a16:creationId xmlns:a16="http://schemas.microsoft.com/office/drawing/2014/main" id="{A89FB11D-E414-543F-DC5D-6437A3E0EBF2}"/>
              </a:ext>
            </a:extLst>
          </p:cNvPr>
          <p:cNvSpPr txBox="1">
            <a:spLocks/>
          </p:cNvSpPr>
          <p:nvPr/>
        </p:nvSpPr>
        <p:spPr>
          <a:xfrm>
            <a:off x="1154677" y="4351615"/>
            <a:ext cx="9748932" cy="461624"/>
          </a:xfrm>
          <a:prstGeom prst="rect">
            <a:avLst/>
          </a:prstGeom>
          <a:noFill/>
          <a:ln>
            <a:noFill/>
          </a:ln>
        </p:spPr>
        <p:txBody>
          <a:bodyPr spcFirstLastPara="1" wrap="square" lIns="91425" tIns="45700" rIns="91425" bIns="45700" anchor="t" anchorCtr="0">
            <a:spAutoFit/>
          </a:bodyPr>
          <a:lstStyle/>
          <a:p>
            <a:pPr algn="ctr"/>
            <a:r>
              <a:rPr lang="en-ID" sz="2400" b="1" dirty="0">
                <a:solidFill>
                  <a:schemeClr val="tx1">
                    <a:lumMod val="50000"/>
                    <a:lumOff val="50000"/>
                  </a:schemeClr>
                </a:solidFill>
                <a:latin typeface="Calibri"/>
                <a:ea typeface="Calibri"/>
                <a:cs typeface="Calibri"/>
                <a:sym typeface="Calibri"/>
              </a:rPr>
              <a:t>Lorem Ipsum Lorem Ipsum Lorem Ipsum</a:t>
            </a:r>
          </a:p>
        </p:txBody>
      </p:sp>
      <p:pic>
        <p:nvPicPr>
          <p:cNvPr id="3" name="Imagen 2">
            <a:extLst>
              <a:ext uri="{FF2B5EF4-FFF2-40B4-BE49-F238E27FC236}">
                <a16:creationId xmlns:a16="http://schemas.microsoft.com/office/drawing/2014/main" id="{4CD8A8F6-F29D-4FD5-A8F7-2D12D8EC1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395" y="1994978"/>
            <a:ext cx="5201210" cy="1190037"/>
          </a:xfrm>
          <a:prstGeom prst="rect">
            <a:avLst/>
          </a:prstGeom>
        </p:spPr>
      </p:pic>
    </p:spTree>
    <p:extLst>
      <p:ext uri="{BB962C8B-B14F-4D97-AF65-F5344CB8AC3E}">
        <p14:creationId xmlns:p14="http://schemas.microsoft.com/office/powerpoint/2010/main" val="426763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A431B1F-17F3-3974-9E09-41F32FA9C243}"/>
              </a:ext>
            </a:extLst>
          </p:cNvPr>
          <p:cNvPicPr>
            <a:picLocks noChangeAspect="1"/>
          </p:cNvPicPr>
          <p:nvPr/>
        </p:nvPicPr>
        <p:blipFill>
          <a:blip r:embed="rId2"/>
          <a:stretch>
            <a:fillRect/>
          </a:stretch>
        </p:blipFill>
        <p:spPr>
          <a:xfrm>
            <a:off x="6673850" y="3789136"/>
            <a:ext cx="63500" cy="63500"/>
          </a:xfrm>
          <a:prstGeom prst="rect">
            <a:avLst/>
          </a:prstGeom>
        </p:spPr>
      </p:pic>
      <p:sp>
        <p:nvSpPr>
          <p:cNvPr id="5" name="Google Shape;256;p5">
            <a:extLst>
              <a:ext uri="{FF2B5EF4-FFF2-40B4-BE49-F238E27FC236}">
                <a16:creationId xmlns:a16="http://schemas.microsoft.com/office/drawing/2014/main" id="{BFCB953C-B6A9-A584-0C16-4FF246C42F46}"/>
              </a:ext>
            </a:extLst>
          </p:cNvPr>
          <p:cNvSpPr txBox="1"/>
          <p:nvPr/>
        </p:nvSpPr>
        <p:spPr>
          <a:xfrm>
            <a:off x="1749424" y="3045276"/>
            <a:ext cx="8834052" cy="2308284"/>
          </a:xfrm>
          <a:prstGeom prst="rect">
            <a:avLst/>
          </a:prstGeom>
          <a:noFill/>
          <a:ln>
            <a:noFill/>
          </a:ln>
        </p:spPr>
        <p:txBody>
          <a:bodyPr spcFirstLastPara="1" wrap="square" lIns="91425" tIns="45700" rIns="91425" bIns="45700" anchor="t" anchorCtr="0">
            <a:spAutoFit/>
          </a:bodyPr>
          <a:lstStyle/>
          <a:p>
            <a:pPr algn="just"/>
            <a:r>
              <a:rPr lang="es-CL" sz="1600" b="1"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600" b="1"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600" b="1"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es simplemente el texto de relleno de las imprentas y archivos de texto.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ha sido el texto de relleno estándar de las industrias desde el año 1500, cuando un impresor (N. del T. persona que se dedica a la imprenta) desconocido usó una galería de textos y los mezcló de tal manera que logró hacer un libro de textos espécimen. </a:t>
            </a:r>
          </a:p>
          <a:p>
            <a:pPr algn="just"/>
            <a:endParaRPr lang="es-CL" sz="1600" dirty="0">
              <a:solidFill>
                <a:srgbClr val="000000"/>
              </a:solidFill>
              <a:highlight>
                <a:srgbClr val="FFFFFF"/>
              </a:highlight>
              <a:latin typeface="Calibri" panose="020F0502020204030204" pitchFamily="34" charset="0"/>
              <a:cs typeface="Calibri" panose="020F0502020204030204" pitchFamily="34" charset="0"/>
            </a:endParaRPr>
          </a:p>
          <a:p>
            <a:pPr algn="just"/>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No sólo sobrevivió 500 años, sino que también ingresó como texto de relleno en documentos electrónicos, quedando esencialmente igual al original. Fue popularizado en los 60s con la creación de las hojas "Letraset", las cuales contenían pasajes de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y más recientemente con software de autoedición, como por ejemplo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Aldus</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PageMaker, el cual incluye versiones de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6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600" b="0" i="0" dirty="0">
                <a:solidFill>
                  <a:srgbClr val="000000"/>
                </a:solidFill>
                <a:effectLst/>
                <a:highlight>
                  <a:srgbClr val="FFFFFF"/>
                </a:highlight>
                <a:latin typeface="Calibri" panose="020F0502020204030204" pitchFamily="34" charset="0"/>
                <a:cs typeface="Calibri" panose="020F0502020204030204" pitchFamily="34" charset="0"/>
              </a:rPr>
              <a:t>.</a:t>
            </a:r>
          </a:p>
        </p:txBody>
      </p:sp>
      <p:sp>
        <p:nvSpPr>
          <p:cNvPr id="6" name="Google Shape;257;p5">
            <a:extLst>
              <a:ext uri="{FF2B5EF4-FFF2-40B4-BE49-F238E27FC236}">
                <a16:creationId xmlns:a16="http://schemas.microsoft.com/office/drawing/2014/main" id="{72BAF185-7367-5EC5-E2F5-08F1A3540EC6}"/>
              </a:ext>
            </a:extLst>
          </p:cNvPr>
          <p:cNvSpPr txBox="1"/>
          <p:nvPr/>
        </p:nvSpPr>
        <p:spPr>
          <a:xfrm>
            <a:off x="1662339" y="1984882"/>
            <a:ext cx="8834052" cy="646290"/>
          </a:xfrm>
          <a:prstGeom prst="rect">
            <a:avLst/>
          </a:prstGeom>
          <a:noFill/>
          <a:ln>
            <a:noFill/>
          </a:ln>
        </p:spPr>
        <p:txBody>
          <a:bodyPr spcFirstLastPara="1" wrap="square" lIns="91425" tIns="45700" rIns="91425" bIns="45700" anchor="t" anchorCtr="0">
            <a:spAutoFit/>
          </a:bodyPr>
          <a:lstStyle/>
          <a:p>
            <a:pPr algn="ctr"/>
            <a:r>
              <a:rPr lang="en-ID" sz="3600" b="1" dirty="0">
                <a:solidFill>
                  <a:srgbClr val="0078B9"/>
                </a:solidFill>
                <a:latin typeface="Calibri"/>
                <a:ea typeface="Calibri"/>
                <a:cs typeface="Calibri"/>
                <a:sym typeface="Calibri"/>
              </a:rPr>
              <a:t>Lorem Ipsum </a:t>
            </a:r>
            <a:r>
              <a:rPr lang="en-ID" sz="3600" b="1" dirty="0" err="1">
                <a:solidFill>
                  <a:srgbClr val="0078B9"/>
                </a:solidFill>
                <a:latin typeface="Calibri"/>
                <a:ea typeface="Calibri"/>
                <a:cs typeface="Calibri"/>
                <a:sym typeface="Calibri"/>
              </a:rPr>
              <a:t>est</a:t>
            </a:r>
            <a:r>
              <a:rPr lang="en-ID" sz="3600" b="1" dirty="0">
                <a:solidFill>
                  <a:srgbClr val="0078B9"/>
                </a:solidFill>
                <a:latin typeface="Calibri"/>
                <a:ea typeface="Calibri"/>
                <a:cs typeface="Calibri"/>
                <a:sym typeface="Calibri"/>
              </a:rPr>
              <a:t> Lorem Ipsum </a:t>
            </a:r>
            <a:r>
              <a:rPr lang="en-ID" sz="3600" b="1" dirty="0" err="1">
                <a:solidFill>
                  <a:srgbClr val="0078B9"/>
                </a:solidFill>
                <a:latin typeface="Calibri"/>
                <a:ea typeface="Calibri"/>
                <a:cs typeface="Calibri"/>
                <a:sym typeface="Calibri"/>
              </a:rPr>
              <a:t>est</a:t>
            </a:r>
            <a:endParaRPr lang="en-ID" sz="3600" b="1" dirty="0">
              <a:solidFill>
                <a:srgbClr val="0078B9"/>
              </a:solidFill>
              <a:latin typeface="Calibri"/>
              <a:ea typeface="Calibri"/>
              <a:cs typeface="Calibri"/>
              <a:sym typeface="Calibri"/>
            </a:endParaRPr>
          </a:p>
        </p:txBody>
      </p:sp>
      <p:pic>
        <p:nvPicPr>
          <p:cNvPr id="7" name="Imagen 6">
            <a:extLst>
              <a:ext uri="{FF2B5EF4-FFF2-40B4-BE49-F238E27FC236}">
                <a16:creationId xmlns:a16="http://schemas.microsoft.com/office/drawing/2014/main" id="{E5FA140B-36DD-4E31-B68E-C67C6E7AF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76" y="43249"/>
            <a:ext cx="3294416" cy="753762"/>
          </a:xfrm>
          <a:prstGeom prst="rect">
            <a:avLst/>
          </a:prstGeom>
        </p:spPr>
      </p:pic>
    </p:spTree>
    <p:extLst>
      <p:ext uri="{BB962C8B-B14F-4D97-AF65-F5344CB8AC3E}">
        <p14:creationId xmlns:p14="http://schemas.microsoft.com/office/powerpoint/2010/main" val="28307797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A431B1F-17F3-3974-9E09-41F32FA9C243}"/>
              </a:ext>
            </a:extLst>
          </p:cNvPr>
          <p:cNvPicPr>
            <a:picLocks noChangeAspect="1"/>
          </p:cNvPicPr>
          <p:nvPr/>
        </p:nvPicPr>
        <p:blipFill>
          <a:blip r:embed="rId2"/>
          <a:stretch>
            <a:fillRect/>
          </a:stretch>
        </p:blipFill>
        <p:spPr>
          <a:xfrm>
            <a:off x="6673850" y="3789136"/>
            <a:ext cx="63500" cy="63500"/>
          </a:xfrm>
          <a:prstGeom prst="rect">
            <a:avLst/>
          </a:prstGeom>
        </p:spPr>
      </p:pic>
      <p:sp>
        <p:nvSpPr>
          <p:cNvPr id="7" name="Google Shape;256;p5">
            <a:extLst>
              <a:ext uri="{FF2B5EF4-FFF2-40B4-BE49-F238E27FC236}">
                <a16:creationId xmlns:a16="http://schemas.microsoft.com/office/drawing/2014/main" id="{23F135F4-2E65-40ED-828E-9A93F557140B}"/>
              </a:ext>
            </a:extLst>
          </p:cNvPr>
          <p:cNvSpPr txBox="1"/>
          <p:nvPr/>
        </p:nvSpPr>
        <p:spPr>
          <a:xfrm>
            <a:off x="2331945" y="2962191"/>
            <a:ext cx="8199280" cy="954067"/>
          </a:xfrm>
          <a:prstGeom prst="rect">
            <a:avLst/>
          </a:prstGeom>
          <a:noFill/>
          <a:ln>
            <a:noFill/>
          </a:ln>
        </p:spPr>
        <p:txBody>
          <a:bodyPr spcFirstLastPara="1" wrap="square" lIns="91425" tIns="45700" rIns="91425" bIns="45700" anchor="t" anchorCtr="0">
            <a:spAutoFit/>
          </a:bodyPr>
          <a:lstStyle/>
          <a:p>
            <a:pPr algn="just"/>
            <a:r>
              <a:rPr lang="es-CL" sz="1400" b="0" i="1" dirty="0">
                <a:solidFill>
                  <a:srgbClr val="000000"/>
                </a:solidFill>
                <a:effectLst/>
                <a:latin typeface="Calibri" panose="020F0502020204030204" pitchFamily="34" charset="0"/>
                <a:cs typeface="Calibri" panose="020F0502020204030204" pitchFamily="34" charset="0"/>
              </a:rPr>
              <a:t>"Neque porro </a:t>
            </a:r>
            <a:r>
              <a:rPr lang="es-CL" sz="1400" b="0" i="1" dirty="0" err="1">
                <a:solidFill>
                  <a:srgbClr val="000000"/>
                </a:solidFill>
                <a:effectLst/>
                <a:latin typeface="Calibri" panose="020F0502020204030204" pitchFamily="34" charset="0"/>
                <a:cs typeface="Calibri" panose="020F0502020204030204" pitchFamily="34" charset="0"/>
              </a:rPr>
              <a:t>quisquam</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est</a:t>
            </a:r>
            <a:r>
              <a:rPr lang="es-CL" sz="1400" b="0" i="1" dirty="0">
                <a:solidFill>
                  <a:srgbClr val="000000"/>
                </a:solidFill>
                <a:effectLst/>
                <a:latin typeface="Calibri" panose="020F0502020204030204" pitchFamily="34" charset="0"/>
                <a:cs typeface="Calibri" panose="020F0502020204030204" pitchFamily="34" charset="0"/>
              </a:rPr>
              <a:t> qui </a:t>
            </a:r>
            <a:r>
              <a:rPr lang="es-CL" sz="1400" b="0" i="1" dirty="0" err="1">
                <a:solidFill>
                  <a:srgbClr val="000000"/>
                </a:solidFill>
                <a:effectLst/>
                <a:latin typeface="Calibri" panose="020F0502020204030204" pitchFamily="34" charset="0"/>
                <a:cs typeface="Calibri" panose="020F0502020204030204" pitchFamily="34" charset="0"/>
              </a:rPr>
              <a:t>dolorem</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ipsum</a:t>
            </a:r>
            <a:r>
              <a:rPr lang="es-CL" sz="1400" b="0" i="1" dirty="0">
                <a:solidFill>
                  <a:srgbClr val="000000"/>
                </a:solidFill>
                <a:effectLst/>
                <a:latin typeface="Calibri" panose="020F0502020204030204" pitchFamily="34" charset="0"/>
                <a:cs typeface="Calibri" panose="020F0502020204030204" pitchFamily="34" charset="0"/>
              </a:rPr>
              <a:t> quia dolor </a:t>
            </a:r>
            <a:r>
              <a:rPr lang="es-CL" sz="1400" b="0" i="1" dirty="0" err="1">
                <a:solidFill>
                  <a:srgbClr val="000000"/>
                </a:solidFill>
                <a:effectLst/>
                <a:latin typeface="Calibri" panose="020F0502020204030204" pitchFamily="34" charset="0"/>
                <a:cs typeface="Calibri" panose="020F0502020204030204" pitchFamily="34" charset="0"/>
              </a:rPr>
              <a:t>sit</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amet</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consectetur</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adipisci</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velit</a:t>
            </a:r>
            <a:r>
              <a:rPr lang="es-CL" sz="1400" b="0" i="1" dirty="0">
                <a:solidFill>
                  <a:srgbClr val="000000"/>
                </a:solidFill>
                <a:effectLst/>
                <a:latin typeface="Calibri" panose="020F0502020204030204" pitchFamily="34" charset="0"/>
                <a:cs typeface="Calibri" panose="020F0502020204030204" pitchFamily="34" charset="0"/>
              </a:rPr>
              <a:t>...”</a:t>
            </a:r>
          </a:p>
          <a:p>
            <a:pPr algn="just"/>
            <a:endParaRPr lang="es-CL" sz="1400" b="0" i="1" dirty="0">
              <a:solidFill>
                <a:srgbClr val="000000"/>
              </a:solidFill>
              <a:effectLst/>
              <a:latin typeface="Calibri" panose="020F0502020204030204" pitchFamily="34" charset="0"/>
              <a:cs typeface="Calibri" panose="020F0502020204030204" pitchFamily="34" charset="0"/>
            </a:endParaRPr>
          </a:p>
          <a:p>
            <a:pPr algn="just"/>
            <a:r>
              <a:rPr lang="es-CL" sz="1400" b="0" i="0" dirty="0">
                <a:solidFill>
                  <a:srgbClr val="000000"/>
                </a:solidFill>
                <a:effectLst/>
                <a:latin typeface="Calibri" panose="020F0502020204030204" pitchFamily="34" charset="0"/>
                <a:cs typeface="Calibri" panose="020F0502020204030204" pitchFamily="34" charset="0"/>
              </a:rPr>
              <a:t>"No hay nadie que ame el dolor mismo, que lo busque, lo encuentre y lo quiera, simplemente porque es el dolor."</a:t>
            </a:r>
          </a:p>
        </p:txBody>
      </p:sp>
      <p:sp>
        <p:nvSpPr>
          <p:cNvPr id="8" name="Elipse 7">
            <a:extLst>
              <a:ext uri="{FF2B5EF4-FFF2-40B4-BE49-F238E27FC236}">
                <a16:creationId xmlns:a16="http://schemas.microsoft.com/office/drawing/2014/main" id="{0E3CCE4B-67DF-D60E-0EC4-130D67272A00}"/>
              </a:ext>
            </a:extLst>
          </p:cNvPr>
          <p:cNvSpPr/>
          <p:nvPr/>
        </p:nvSpPr>
        <p:spPr>
          <a:xfrm>
            <a:off x="1539877" y="3088828"/>
            <a:ext cx="643391" cy="643391"/>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3000" b="1" dirty="0">
                <a:latin typeface="Calibri" panose="020F0502020204030204" pitchFamily="34" charset="0"/>
                <a:cs typeface="Calibri" panose="020F0502020204030204" pitchFamily="34" charset="0"/>
              </a:rPr>
              <a:t>1</a:t>
            </a:r>
          </a:p>
        </p:txBody>
      </p:sp>
      <p:sp>
        <p:nvSpPr>
          <p:cNvPr id="9" name="Google Shape;256;p5">
            <a:extLst>
              <a:ext uri="{FF2B5EF4-FFF2-40B4-BE49-F238E27FC236}">
                <a16:creationId xmlns:a16="http://schemas.microsoft.com/office/drawing/2014/main" id="{34FAD8BD-2331-80F6-C214-9282D49E4772}"/>
              </a:ext>
            </a:extLst>
          </p:cNvPr>
          <p:cNvSpPr txBox="1"/>
          <p:nvPr/>
        </p:nvSpPr>
        <p:spPr>
          <a:xfrm>
            <a:off x="2331945" y="4251031"/>
            <a:ext cx="8199280" cy="954067"/>
          </a:xfrm>
          <a:prstGeom prst="rect">
            <a:avLst/>
          </a:prstGeom>
          <a:noFill/>
          <a:ln>
            <a:noFill/>
          </a:ln>
        </p:spPr>
        <p:txBody>
          <a:bodyPr spcFirstLastPara="1" wrap="square" lIns="91425" tIns="45700" rIns="91425" bIns="45700" anchor="t" anchorCtr="0">
            <a:spAutoFit/>
          </a:bodyPr>
          <a:lstStyle/>
          <a:p>
            <a:pPr algn="just"/>
            <a:r>
              <a:rPr lang="es-CL" sz="1400" b="0" i="1" dirty="0">
                <a:solidFill>
                  <a:srgbClr val="000000"/>
                </a:solidFill>
                <a:effectLst/>
                <a:latin typeface="Calibri" panose="020F0502020204030204" pitchFamily="34" charset="0"/>
                <a:cs typeface="Calibri" panose="020F0502020204030204" pitchFamily="34" charset="0"/>
              </a:rPr>
              <a:t>"Neque porro </a:t>
            </a:r>
            <a:r>
              <a:rPr lang="es-CL" sz="1400" b="0" i="1" dirty="0" err="1">
                <a:solidFill>
                  <a:srgbClr val="000000"/>
                </a:solidFill>
                <a:effectLst/>
                <a:latin typeface="Calibri" panose="020F0502020204030204" pitchFamily="34" charset="0"/>
                <a:cs typeface="Calibri" panose="020F0502020204030204" pitchFamily="34" charset="0"/>
              </a:rPr>
              <a:t>quisquam</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est</a:t>
            </a:r>
            <a:r>
              <a:rPr lang="es-CL" sz="1400" b="0" i="1" dirty="0">
                <a:solidFill>
                  <a:srgbClr val="000000"/>
                </a:solidFill>
                <a:effectLst/>
                <a:latin typeface="Calibri" panose="020F0502020204030204" pitchFamily="34" charset="0"/>
                <a:cs typeface="Calibri" panose="020F0502020204030204" pitchFamily="34" charset="0"/>
              </a:rPr>
              <a:t> qui </a:t>
            </a:r>
            <a:r>
              <a:rPr lang="es-CL" sz="1400" b="0" i="1" dirty="0" err="1">
                <a:solidFill>
                  <a:srgbClr val="000000"/>
                </a:solidFill>
                <a:effectLst/>
                <a:latin typeface="Calibri" panose="020F0502020204030204" pitchFamily="34" charset="0"/>
                <a:cs typeface="Calibri" panose="020F0502020204030204" pitchFamily="34" charset="0"/>
              </a:rPr>
              <a:t>dolorem</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ipsum</a:t>
            </a:r>
            <a:r>
              <a:rPr lang="es-CL" sz="1400" b="0" i="1" dirty="0">
                <a:solidFill>
                  <a:srgbClr val="000000"/>
                </a:solidFill>
                <a:effectLst/>
                <a:latin typeface="Calibri" panose="020F0502020204030204" pitchFamily="34" charset="0"/>
                <a:cs typeface="Calibri" panose="020F0502020204030204" pitchFamily="34" charset="0"/>
              </a:rPr>
              <a:t> quia dolor </a:t>
            </a:r>
            <a:r>
              <a:rPr lang="es-CL" sz="1400" b="0" i="1" dirty="0" err="1">
                <a:solidFill>
                  <a:srgbClr val="000000"/>
                </a:solidFill>
                <a:effectLst/>
                <a:latin typeface="Calibri" panose="020F0502020204030204" pitchFamily="34" charset="0"/>
                <a:cs typeface="Calibri" panose="020F0502020204030204" pitchFamily="34" charset="0"/>
              </a:rPr>
              <a:t>sit</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amet</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consectetur</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adipisci</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velit</a:t>
            </a:r>
            <a:r>
              <a:rPr lang="es-CL" sz="1400" b="0" i="1" dirty="0">
                <a:solidFill>
                  <a:srgbClr val="000000"/>
                </a:solidFill>
                <a:effectLst/>
                <a:latin typeface="Calibri" panose="020F0502020204030204" pitchFamily="34" charset="0"/>
                <a:cs typeface="Calibri" panose="020F0502020204030204" pitchFamily="34" charset="0"/>
              </a:rPr>
              <a:t>...”</a:t>
            </a:r>
          </a:p>
          <a:p>
            <a:pPr algn="just"/>
            <a:r>
              <a:rPr lang="es-CL" sz="1400" b="0" i="0" dirty="0">
                <a:solidFill>
                  <a:srgbClr val="000000"/>
                </a:solidFill>
                <a:effectLst/>
                <a:latin typeface="Calibri" panose="020F0502020204030204" pitchFamily="34" charset="0"/>
                <a:cs typeface="Calibri" panose="020F0502020204030204" pitchFamily="34" charset="0"/>
              </a:rPr>
              <a:t>"No hay nadie que ame el dolor mismo, que lo busque, lo encuentre y lo quiera, simplemente porque es el dolor.” "No hay nadie que ame el dolor mismo, que lo busque, lo encuentre y lo quiera, simplemente porque es el dolor."</a:t>
            </a:r>
          </a:p>
        </p:txBody>
      </p:sp>
      <p:sp>
        <p:nvSpPr>
          <p:cNvPr id="10" name="Elipse 9">
            <a:extLst>
              <a:ext uri="{FF2B5EF4-FFF2-40B4-BE49-F238E27FC236}">
                <a16:creationId xmlns:a16="http://schemas.microsoft.com/office/drawing/2014/main" id="{86BD8A02-68F7-1D84-9C51-FE4B3C834B22}"/>
              </a:ext>
            </a:extLst>
          </p:cNvPr>
          <p:cNvSpPr/>
          <p:nvPr/>
        </p:nvSpPr>
        <p:spPr>
          <a:xfrm>
            <a:off x="1539877" y="4298648"/>
            <a:ext cx="643391" cy="6433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3000" b="1" dirty="0">
                <a:latin typeface="Calibri" panose="020F0502020204030204" pitchFamily="34" charset="0"/>
                <a:cs typeface="Calibri" panose="020F0502020204030204" pitchFamily="34" charset="0"/>
              </a:rPr>
              <a:t>2</a:t>
            </a:r>
          </a:p>
        </p:txBody>
      </p:sp>
      <p:sp>
        <p:nvSpPr>
          <p:cNvPr id="11" name="Google Shape;256;p5">
            <a:extLst>
              <a:ext uri="{FF2B5EF4-FFF2-40B4-BE49-F238E27FC236}">
                <a16:creationId xmlns:a16="http://schemas.microsoft.com/office/drawing/2014/main" id="{3F0A80AB-37F7-47BC-61B9-608CD2FD6760}"/>
              </a:ext>
            </a:extLst>
          </p:cNvPr>
          <p:cNvSpPr txBox="1"/>
          <p:nvPr/>
        </p:nvSpPr>
        <p:spPr>
          <a:xfrm>
            <a:off x="2331945" y="5423301"/>
            <a:ext cx="8199280" cy="954067"/>
          </a:xfrm>
          <a:prstGeom prst="rect">
            <a:avLst/>
          </a:prstGeom>
          <a:noFill/>
          <a:ln>
            <a:noFill/>
          </a:ln>
        </p:spPr>
        <p:txBody>
          <a:bodyPr spcFirstLastPara="1" wrap="square" lIns="91425" tIns="45700" rIns="91425" bIns="45700" anchor="t" anchorCtr="0">
            <a:spAutoFit/>
          </a:bodyPr>
          <a:lstStyle/>
          <a:p>
            <a:pPr algn="just"/>
            <a:r>
              <a:rPr lang="es-CL" sz="1400" b="0" i="1" dirty="0">
                <a:solidFill>
                  <a:srgbClr val="000000"/>
                </a:solidFill>
                <a:effectLst/>
                <a:latin typeface="Calibri" panose="020F0502020204030204" pitchFamily="34" charset="0"/>
                <a:cs typeface="Calibri" panose="020F0502020204030204" pitchFamily="34" charset="0"/>
              </a:rPr>
              <a:t>"Neque porro </a:t>
            </a:r>
            <a:r>
              <a:rPr lang="es-CL" sz="1400" b="0" i="1" dirty="0" err="1">
                <a:solidFill>
                  <a:srgbClr val="000000"/>
                </a:solidFill>
                <a:effectLst/>
                <a:latin typeface="Calibri" panose="020F0502020204030204" pitchFamily="34" charset="0"/>
                <a:cs typeface="Calibri" panose="020F0502020204030204" pitchFamily="34" charset="0"/>
              </a:rPr>
              <a:t>quisquam</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est</a:t>
            </a:r>
            <a:r>
              <a:rPr lang="es-CL" sz="1400" b="0" i="1" dirty="0">
                <a:solidFill>
                  <a:srgbClr val="000000"/>
                </a:solidFill>
                <a:effectLst/>
                <a:latin typeface="Calibri" panose="020F0502020204030204" pitchFamily="34" charset="0"/>
                <a:cs typeface="Calibri" panose="020F0502020204030204" pitchFamily="34" charset="0"/>
              </a:rPr>
              <a:t> qui </a:t>
            </a:r>
            <a:r>
              <a:rPr lang="es-CL" sz="1400" b="0" i="1" dirty="0" err="1">
                <a:solidFill>
                  <a:srgbClr val="000000"/>
                </a:solidFill>
                <a:effectLst/>
                <a:latin typeface="Calibri" panose="020F0502020204030204" pitchFamily="34" charset="0"/>
                <a:cs typeface="Calibri" panose="020F0502020204030204" pitchFamily="34" charset="0"/>
              </a:rPr>
              <a:t>dolorem</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ipsum</a:t>
            </a:r>
            <a:r>
              <a:rPr lang="es-CL" sz="1400" b="0" i="1" dirty="0">
                <a:solidFill>
                  <a:srgbClr val="000000"/>
                </a:solidFill>
                <a:effectLst/>
                <a:latin typeface="Calibri" panose="020F0502020204030204" pitchFamily="34" charset="0"/>
                <a:cs typeface="Calibri" panose="020F0502020204030204" pitchFamily="34" charset="0"/>
              </a:rPr>
              <a:t> quia dolor </a:t>
            </a:r>
            <a:r>
              <a:rPr lang="es-CL" sz="1400" b="0" i="1" dirty="0" err="1">
                <a:solidFill>
                  <a:srgbClr val="000000"/>
                </a:solidFill>
                <a:effectLst/>
                <a:latin typeface="Calibri" panose="020F0502020204030204" pitchFamily="34" charset="0"/>
                <a:cs typeface="Calibri" panose="020F0502020204030204" pitchFamily="34" charset="0"/>
              </a:rPr>
              <a:t>sit</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amet</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consectetur</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adipisci</a:t>
            </a:r>
            <a:r>
              <a:rPr lang="es-CL" sz="1400" b="0" i="1" dirty="0">
                <a:solidFill>
                  <a:srgbClr val="000000"/>
                </a:solidFill>
                <a:effectLst/>
                <a:latin typeface="Calibri" panose="020F0502020204030204" pitchFamily="34" charset="0"/>
                <a:cs typeface="Calibri" panose="020F0502020204030204" pitchFamily="34" charset="0"/>
              </a:rPr>
              <a:t> </a:t>
            </a:r>
            <a:r>
              <a:rPr lang="es-CL" sz="1400" b="0" i="1" dirty="0" err="1">
                <a:solidFill>
                  <a:srgbClr val="000000"/>
                </a:solidFill>
                <a:effectLst/>
                <a:latin typeface="Calibri" panose="020F0502020204030204" pitchFamily="34" charset="0"/>
                <a:cs typeface="Calibri" panose="020F0502020204030204" pitchFamily="34" charset="0"/>
              </a:rPr>
              <a:t>velit</a:t>
            </a:r>
            <a:r>
              <a:rPr lang="es-CL" sz="1400" b="0" i="1" dirty="0">
                <a:solidFill>
                  <a:srgbClr val="000000"/>
                </a:solidFill>
                <a:effectLst/>
                <a:latin typeface="Calibri" panose="020F0502020204030204" pitchFamily="34" charset="0"/>
                <a:cs typeface="Calibri" panose="020F0502020204030204" pitchFamily="34" charset="0"/>
              </a:rPr>
              <a:t>...”</a:t>
            </a:r>
          </a:p>
          <a:p>
            <a:pPr algn="just"/>
            <a:r>
              <a:rPr lang="es-CL" sz="1400" b="0" i="0" dirty="0">
                <a:solidFill>
                  <a:srgbClr val="000000"/>
                </a:solidFill>
                <a:effectLst/>
                <a:latin typeface="Calibri" panose="020F0502020204030204" pitchFamily="34" charset="0"/>
                <a:cs typeface="Calibri" panose="020F0502020204030204" pitchFamily="34" charset="0"/>
              </a:rPr>
              <a:t>"No hay nadie que ame el dolor mismo, que lo busque, lo encuentre y lo quiera, simplemente porque es el dolor.” "No hay nadie que ame el dolor mismo, que lo busque, lo encuentre y lo quiera, simplemente porque es el dolor."</a:t>
            </a:r>
          </a:p>
        </p:txBody>
      </p:sp>
      <p:sp>
        <p:nvSpPr>
          <p:cNvPr id="12" name="Elipse 11">
            <a:extLst>
              <a:ext uri="{FF2B5EF4-FFF2-40B4-BE49-F238E27FC236}">
                <a16:creationId xmlns:a16="http://schemas.microsoft.com/office/drawing/2014/main" id="{7806A154-CE6A-D5AB-1AE9-68CF9097695B}"/>
              </a:ext>
            </a:extLst>
          </p:cNvPr>
          <p:cNvSpPr/>
          <p:nvPr/>
        </p:nvSpPr>
        <p:spPr>
          <a:xfrm>
            <a:off x="1539877" y="5470918"/>
            <a:ext cx="643391" cy="643391"/>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3000" b="1" dirty="0">
                <a:latin typeface="Calibri" panose="020F0502020204030204" pitchFamily="34" charset="0"/>
                <a:cs typeface="Calibri" panose="020F0502020204030204" pitchFamily="34" charset="0"/>
              </a:rPr>
              <a:t>3</a:t>
            </a:r>
          </a:p>
        </p:txBody>
      </p:sp>
      <p:sp>
        <p:nvSpPr>
          <p:cNvPr id="13" name="Google Shape;257;p5">
            <a:extLst>
              <a:ext uri="{FF2B5EF4-FFF2-40B4-BE49-F238E27FC236}">
                <a16:creationId xmlns:a16="http://schemas.microsoft.com/office/drawing/2014/main" id="{50242FB9-73B5-DF62-7076-9958FDA0F5CA}"/>
              </a:ext>
            </a:extLst>
          </p:cNvPr>
          <p:cNvSpPr txBox="1"/>
          <p:nvPr/>
        </p:nvSpPr>
        <p:spPr>
          <a:xfrm>
            <a:off x="1697173" y="1889088"/>
            <a:ext cx="8834052" cy="646290"/>
          </a:xfrm>
          <a:prstGeom prst="rect">
            <a:avLst/>
          </a:prstGeom>
          <a:noFill/>
          <a:ln>
            <a:noFill/>
          </a:ln>
        </p:spPr>
        <p:txBody>
          <a:bodyPr spcFirstLastPara="1" wrap="square" lIns="91425" tIns="45700" rIns="91425" bIns="45700" anchor="t" anchorCtr="0">
            <a:spAutoFit/>
          </a:bodyPr>
          <a:lstStyle/>
          <a:p>
            <a:pPr algn="ctr"/>
            <a:r>
              <a:rPr lang="en-ID" sz="3600" b="1" dirty="0">
                <a:solidFill>
                  <a:srgbClr val="0078B9"/>
                </a:solidFill>
                <a:latin typeface="Calibri"/>
                <a:ea typeface="Calibri"/>
                <a:cs typeface="Calibri"/>
                <a:sym typeface="Calibri"/>
              </a:rPr>
              <a:t>Lorem Ipsum </a:t>
            </a:r>
            <a:r>
              <a:rPr lang="en-ID" sz="3600" b="1" dirty="0" err="1">
                <a:solidFill>
                  <a:srgbClr val="0078B9"/>
                </a:solidFill>
                <a:latin typeface="Calibri"/>
                <a:ea typeface="Calibri"/>
                <a:cs typeface="Calibri"/>
                <a:sym typeface="Calibri"/>
              </a:rPr>
              <a:t>est</a:t>
            </a:r>
            <a:r>
              <a:rPr lang="en-ID" sz="3600" b="1" dirty="0">
                <a:solidFill>
                  <a:srgbClr val="0078B9"/>
                </a:solidFill>
                <a:latin typeface="Calibri"/>
                <a:ea typeface="Calibri"/>
                <a:cs typeface="Calibri"/>
                <a:sym typeface="Calibri"/>
              </a:rPr>
              <a:t> Lorem Ipsum </a:t>
            </a:r>
            <a:r>
              <a:rPr lang="en-ID" sz="3600" b="1" dirty="0" err="1">
                <a:solidFill>
                  <a:srgbClr val="0078B9"/>
                </a:solidFill>
                <a:latin typeface="Calibri"/>
                <a:ea typeface="Calibri"/>
                <a:cs typeface="Calibri"/>
                <a:sym typeface="Calibri"/>
              </a:rPr>
              <a:t>est</a:t>
            </a:r>
            <a:endParaRPr lang="en-ID" sz="3600" b="1" dirty="0">
              <a:solidFill>
                <a:srgbClr val="0078B9"/>
              </a:solidFill>
              <a:latin typeface="Calibri"/>
              <a:ea typeface="Calibri"/>
              <a:cs typeface="Calibri"/>
              <a:sym typeface="Calibri"/>
            </a:endParaRPr>
          </a:p>
        </p:txBody>
      </p:sp>
      <p:pic>
        <p:nvPicPr>
          <p:cNvPr id="15" name="Imagen 14">
            <a:extLst>
              <a:ext uri="{FF2B5EF4-FFF2-40B4-BE49-F238E27FC236}">
                <a16:creationId xmlns:a16="http://schemas.microsoft.com/office/drawing/2014/main" id="{7F3487EA-BFC1-469C-AA47-5BA88925F8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76" y="43249"/>
            <a:ext cx="3294416" cy="753762"/>
          </a:xfrm>
          <a:prstGeom prst="rect">
            <a:avLst/>
          </a:prstGeom>
        </p:spPr>
      </p:pic>
    </p:spTree>
    <p:extLst>
      <p:ext uri="{BB962C8B-B14F-4D97-AF65-F5344CB8AC3E}">
        <p14:creationId xmlns:p14="http://schemas.microsoft.com/office/powerpoint/2010/main" val="227995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A431B1F-17F3-3974-9E09-41F32FA9C243}"/>
              </a:ext>
            </a:extLst>
          </p:cNvPr>
          <p:cNvPicPr>
            <a:picLocks noChangeAspect="1"/>
          </p:cNvPicPr>
          <p:nvPr/>
        </p:nvPicPr>
        <p:blipFill>
          <a:blip r:embed="rId2"/>
          <a:stretch>
            <a:fillRect/>
          </a:stretch>
        </p:blipFill>
        <p:spPr>
          <a:xfrm>
            <a:off x="6673850" y="3789136"/>
            <a:ext cx="63500" cy="63500"/>
          </a:xfrm>
          <a:prstGeom prst="rect">
            <a:avLst/>
          </a:prstGeom>
        </p:spPr>
      </p:pic>
      <p:pic>
        <p:nvPicPr>
          <p:cNvPr id="10" name="Imagen 9">
            <a:extLst>
              <a:ext uri="{FF2B5EF4-FFF2-40B4-BE49-F238E27FC236}">
                <a16:creationId xmlns:a16="http://schemas.microsoft.com/office/drawing/2014/main" id="{36496007-692D-4B3D-A914-C0F56CCA77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860" b="11439"/>
          <a:stretch/>
        </p:blipFill>
        <p:spPr>
          <a:xfrm>
            <a:off x="0" y="932935"/>
            <a:ext cx="12192000" cy="5925065"/>
          </a:xfrm>
          <a:prstGeom prst="rect">
            <a:avLst/>
          </a:prstGeom>
        </p:spPr>
      </p:pic>
      <p:pic>
        <p:nvPicPr>
          <p:cNvPr id="11" name="Imagen 10">
            <a:extLst>
              <a:ext uri="{FF2B5EF4-FFF2-40B4-BE49-F238E27FC236}">
                <a16:creationId xmlns:a16="http://schemas.microsoft.com/office/drawing/2014/main" id="{0A2C2C60-95EF-4C56-B232-D93601CF2F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76" y="43249"/>
            <a:ext cx="3294416" cy="753762"/>
          </a:xfrm>
          <a:prstGeom prst="rect">
            <a:avLst/>
          </a:prstGeom>
        </p:spPr>
      </p:pic>
    </p:spTree>
    <p:extLst>
      <p:ext uri="{BB962C8B-B14F-4D97-AF65-F5344CB8AC3E}">
        <p14:creationId xmlns:p14="http://schemas.microsoft.com/office/powerpoint/2010/main" val="36400009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A431B1F-17F3-3974-9E09-41F32FA9C243}"/>
              </a:ext>
            </a:extLst>
          </p:cNvPr>
          <p:cNvPicPr>
            <a:picLocks noChangeAspect="1"/>
          </p:cNvPicPr>
          <p:nvPr/>
        </p:nvPicPr>
        <p:blipFill>
          <a:blip r:embed="rId2"/>
          <a:stretch>
            <a:fillRect/>
          </a:stretch>
        </p:blipFill>
        <p:spPr>
          <a:xfrm>
            <a:off x="6673850" y="3789136"/>
            <a:ext cx="63500" cy="63500"/>
          </a:xfrm>
          <a:prstGeom prst="rect">
            <a:avLst/>
          </a:prstGeom>
        </p:spPr>
      </p:pic>
      <p:sp>
        <p:nvSpPr>
          <p:cNvPr id="3" name="Rectángulo 2">
            <a:extLst>
              <a:ext uri="{FF2B5EF4-FFF2-40B4-BE49-F238E27FC236}">
                <a16:creationId xmlns:a16="http://schemas.microsoft.com/office/drawing/2014/main" id="{045A69AA-DB77-8E66-F98E-C2C0548C0091}"/>
              </a:ext>
            </a:extLst>
          </p:cNvPr>
          <p:cNvSpPr/>
          <p:nvPr/>
        </p:nvSpPr>
        <p:spPr>
          <a:xfrm>
            <a:off x="0" y="926757"/>
            <a:ext cx="12191999" cy="5931243"/>
          </a:xfrm>
          <a:prstGeom prst="rect">
            <a:avLst/>
          </a:prstGeom>
          <a:solidFill>
            <a:srgbClr val="0078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5" name="Google Shape;256;p5">
            <a:extLst>
              <a:ext uri="{FF2B5EF4-FFF2-40B4-BE49-F238E27FC236}">
                <a16:creationId xmlns:a16="http://schemas.microsoft.com/office/drawing/2014/main" id="{F1082CFE-81DA-1412-0A6E-685B1749F28B}"/>
              </a:ext>
            </a:extLst>
          </p:cNvPr>
          <p:cNvSpPr txBox="1"/>
          <p:nvPr/>
        </p:nvSpPr>
        <p:spPr>
          <a:xfrm>
            <a:off x="1618795" y="3288982"/>
            <a:ext cx="8834052" cy="2308284"/>
          </a:xfrm>
          <a:prstGeom prst="rect">
            <a:avLst/>
          </a:prstGeom>
          <a:noFill/>
          <a:ln>
            <a:noFill/>
          </a:ln>
        </p:spPr>
        <p:txBody>
          <a:bodyPr spcFirstLastPara="1" wrap="square" lIns="91425" tIns="45700" rIns="91425" bIns="45700" anchor="t" anchorCtr="0">
            <a:spAutoFit/>
          </a:bodyPr>
          <a:lstStyle/>
          <a:p>
            <a:pPr algn="just"/>
            <a:r>
              <a:rPr lang="es-CL" sz="1600" b="1" i="0" dirty="0" err="1">
                <a:solidFill>
                  <a:schemeClr val="bg1"/>
                </a:solidFill>
                <a:effectLst/>
                <a:latin typeface="Calibri" panose="020F0502020204030204" pitchFamily="34" charset="0"/>
                <a:cs typeface="Calibri" panose="020F0502020204030204" pitchFamily="34" charset="0"/>
              </a:rPr>
              <a:t>Lorem</a:t>
            </a:r>
            <a:r>
              <a:rPr lang="es-CL" sz="1600" b="1" i="0" dirty="0">
                <a:solidFill>
                  <a:schemeClr val="bg1"/>
                </a:solidFill>
                <a:effectLst/>
                <a:latin typeface="Calibri" panose="020F0502020204030204" pitchFamily="34" charset="0"/>
                <a:cs typeface="Calibri" panose="020F0502020204030204" pitchFamily="34" charset="0"/>
              </a:rPr>
              <a:t> </a:t>
            </a:r>
            <a:r>
              <a:rPr lang="es-CL" sz="1600" b="1" i="0" dirty="0" err="1">
                <a:solidFill>
                  <a:schemeClr val="bg1"/>
                </a:solidFill>
                <a:effectLst/>
                <a:latin typeface="Calibri" panose="020F0502020204030204" pitchFamily="34" charset="0"/>
                <a:cs typeface="Calibri" panose="020F0502020204030204" pitchFamily="34" charset="0"/>
              </a:rPr>
              <a:t>Ipsum</a:t>
            </a:r>
            <a:r>
              <a:rPr lang="es-CL" sz="1600" b="0" i="0" dirty="0">
                <a:solidFill>
                  <a:schemeClr val="bg1"/>
                </a:solidFill>
                <a:effectLst/>
                <a:latin typeface="Calibri" panose="020F0502020204030204" pitchFamily="34" charset="0"/>
                <a:cs typeface="Calibri" panose="020F0502020204030204" pitchFamily="34" charset="0"/>
              </a:rPr>
              <a:t> es simplemente el texto de relleno de las imprentas y archivos de texto. </a:t>
            </a:r>
            <a:r>
              <a:rPr lang="es-CL" sz="1600" b="0" i="0" dirty="0" err="1">
                <a:solidFill>
                  <a:schemeClr val="bg1"/>
                </a:solidFill>
                <a:effectLst/>
                <a:latin typeface="Calibri" panose="020F0502020204030204" pitchFamily="34" charset="0"/>
                <a:cs typeface="Calibri" panose="020F0502020204030204" pitchFamily="34" charset="0"/>
              </a:rPr>
              <a:t>Lorem</a:t>
            </a:r>
            <a:r>
              <a:rPr lang="es-CL" sz="1600" b="0" i="0" dirty="0">
                <a:solidFill>
                  <a:schemeClr val="bg1"/>
                </a:solidFill>
                <a:effectLst/>
                <a:latin typeface="Calibri" panose="020F0502020204030204" pitchFamily="34" charset="0"/>
                <a:cs typeface="Calibri" panose="020F0502020204030204" pitchFamily="34" charset="0"/>
              </a:rPr>
              <a:t> </a:t>
            </a:r>
            <a:r>
              <a:rPr lang="es-CL" sz="1600" b="0" i="0" dirty="0" err="1">
                <a:solidFill>
                  <a:schemeClr val="bg1"/>
                </a:solidFill>
                <a:effectLst/>
                <a:latin typeface="Calibri" panose="020F0502020204030204" pitchFamily="34" charset="0"/>
                <a:cs typeface="Calibri" panose="020F0502020204030204" pitchFamily="34" charset="0"/>
              </a:rPr>
              <a:t>Ipsum</a:t>
            </a:r>
            <a:r>
              <a:rPr lang="es-CL" sz="1600" b="0" i="0" dirty="0">
                <a:solidFill>
                  <a:schemeClr val="bg1"/>
                </a:solidFill>
                <a:effectLst/>
                <a:latin typeface="Calibri" panose="020F0502020204030204" pitchFamily="34" charset="0"/>
                <a:cs typeface="Calibri" panose="020F0502020204030204" pitchFamily="34" charset="0"/>
              </a:rPr>
              <a:t> ha sido el texto de relleno estándar de las industrias desde el año 1500, cuando un impresor (N. del T. persona que se dedica a la imprenta) desconocido usó una galería de textos y los mezcló de tal manera que logró hacer un libro de textos espécimen. </a:t>
            </a:r>
          </a:p>
          <a:p>
            <a:pPr algn="just"/>
            <a:endParaRPr lang="es-CL" sz="1600" dirty="0">
              <a:solidFill>
                <a:schemeClr val="bg1"/>
              </a:solidFill>
              <a:latin typeface="Calibri" panose="020F0502020204030204" pitchFamily="34" charset="0"/>
              <a:cs typeface="Calibri" panose="020F0502020204030204" pitchFamily="34" charset="0"/>
            </a:endParaRPr>
          </a:p>
          <a:p>
            <a:pPr algn="just"/>
            <a:r>
              <a:rPr lang="es-CL" sz="1600" b="0" i="0" dirty="0">
                <a:solidFill>
                  <a:schemeClr val="bg1"/>
                </a:solidFill>
                <a:effectLst/>
                <a:latin typeface="Calibri" panose="020F0502020204030204" pitchFamily="34" charset="0"/>
                <a:cs typeface="Calibri" panose="020F0502020204030204" pitchFamily="34" charset="0"/>
              </a:rPr>
              <a:t>No sólo sobrevivió 500 años, sino que también ingresó como texto de relleno en documentos electrónicos, quedando esencialmente igual al original. Fue popularizado en los 60s con la creación de las hojas "Letraset", las cuales contenían pasajes de </a:t>
            </a:r>
            <a:r>
              <a:rPr lang="es-CL" sz="1600" b="0" i="0" dirty="0" err="1">
                <a:solidFill>
                  <a:schemeClr val="bg1"/>
                </a:solidFill>
                <a:effectLst/>
                <a:latin typeface="Calibri" panose="020F0502020204030204" pitchFamily="34" charset="0"/>
                <a:cs typeface="Calibri" panose="020F0502020204030204" pitchFamily="34" charset="0"/>
              </a:rPr>
              <a:t>Lorem</a:t>
            </a:r>
            <a:r>
              <a:rPr lang="es-CL" sz="1600" b="0" i="0" dirty="0">
                <a:solidFill>
                  <a:schemeClr val="bg1"/>
                </a:solidFill>
                <a:effectLst/>
                <a:latin typeface="Calibri" panose="020F0502020204030204" pitchFamily="34" charset="0"/>
                <a:cs typeface="Calibri" panose="020F0502020204030204" pitchFamily="34" charset="0"/>
              </a:rPr>
              <a:t> </a:t>
            </a:r>
            <a:r>
              <a:rPr lang="es-CL" sz="1600" b="0" i="0" dirty="0" err="1">
                <a:solidFill>
                  <a:schemeClr val="bg1"/>
                </a:solidFill>
                <a:effectLst/>
                <a:latin typeface="Calibri" panose="020F0502020204030204" pitchFamily="34" charset="0"/>
                <a:cs typeface="Calibri" panose="020F0502020204030204" pitchFamily="34" charset="0"/>
              </a:rPr>
              <a:t>Ipsum</a:t>
            </a:r>
            <a:r>
              <a:rPr lang="es-CL" sz="1600" b="0" i="0" dirty="0">
                <a:solidFill>
                  <a:schemeClr val="bg1"/>
                </a:solidFill>
                <a:effectLst/>
                <a:latin typeface="Calibri" panose="020F0502020204030204" pitchFamily="34" charset="0"/>
                <a:cs typeface="Calibri" panose="020F0502020204030204" pitchFamily="34" charset="0"/>
              </a:rPr>
              <a:t>, y más recientemente con software de autoedición, como por ejemplo </a:t>
            </a:r>
            <a:r>
              <a:rPr lang="es-CL" sz="1600" b="0" i="0" dirty="0" err="1">
                <a:solidFill>
                  <a:schemeClr val="bg1"/>
                </a:solidFill>
                <a:effectLst/>
                <a:latin typeface="Calibri" panose="020F0502020204030204" pitchFamily="34" charset="0"/>
                <a:cs typeface="Calibri" panose="020F0502020204030204" pitchFamily="34" charset="0"/>
              </a:rPr>
              <a:t>Aldus</a:t>
            </a:r>
            <a:r>
              <a:rPr lang="es-CL" sz="1600" b="0" i="0" dirty="0">
                <a:solidFill>
                  <a:schemeClr val="bg1"/>
                </a:solidFill>
                <a:effectLst/>
                <a:latin typeface="Calibri" panose="020F0502020204030204" pitchFamily="34" charset="0"/>
                <a:cs typeface="Calibri" panose="020F0502020204030204" pitchFamily="34" charset="0"/>
              </a:rPr>
              <a:t> PageMaker, el cual incluye versiones de </a:t>
            </a:r>
            <a:r>
              <a:rPr lang="es-CL" sz="1600" b="0" i="0" dirty="0" err="1">
                <a:solidFill>
                  <a:schemeClr val="bg1"/>
                </a:solidFill>
                <a:effectLst/>
                <a:latin typeface="Calibri" panose="020F0502020204030204" pitchFamily="34" charset="0"/>
                <a:cs typeface="Calibri" panose="020F0502020204030204" pitchFamily="34" charset="0"/>
              </a:rPr>
              <a:t>Lorem</a:t>
            </a:r>
            <a:r>
              <a:rPr lang="es-CL" sz="1600" b="0" i="0" dirty="0">
                <a:solidFill>
                  <a:schemeClr val="bg1"/>
                </a:solidFill>
                <a:effectLst/>
                <a:latin typeface="Calibri" panose="020F0502020204030204" pitchFamily="34" charset="0"/>
                <a:cs typeface="Calibri" panose="020F0502020204030204" pitchFamily="34" charset="0"/>
              </a:rPr>
              <a:t> </a:t>
            </a:r>
            <a:r>
              <a:rPr lang="es-CL" sz="1600" b="0" i="0" dirty="0" err="1">
                <a:solidFill>
                  <a:schemeClr val="bg1"/>
                </a:solidFill>
                <a:effectLst/>
                <a:latin typeface="Calibri" panose="020F0502020204030204" pitchFamily="34" charset="0"/>
                <a:cs typeface="Calibri" panose="020F0502020204030204" pitchFamily="34" charset="0"/>
              </a:rPr>
              <a:t>Ipsum</a:t>
            </a:r>
            <a:r>
              <a:rPr lang="es-CL" sz="1600" b="0" i="0" dirty="0">
                <a:solidFill>
                  <a:schemeClr val="bg1"/>
                </a:solidFill>
                <a:effectLst/>
                <a:latin typeface="Calibri" panose="020F0502020204030204" pitchFamily="34" charset="0"/>
                <a:cs typeface="Calibri" panose="020F0502020204030204" pitchFamily="34" charset="0"/>
              </a:rPr>
              <a:t>.</a:t>
            </a:r>
          </a:p>
        </p:txBody>
      </p:sp>
      <p:sp>
        <p:nvSpPr>
          <p:cNvPr id="6" name="Google Shape;257;p5">
            <a:extLst>
              <a:ext uri="{FF2B5EF4-FFF2-40B4-BE49-F238E27FC236}">
                <a16:creationId xmlns:a16="http://schemas.microsoft.com/office/drawing/2014/main" id="{D9D158C6-B899-4CBF-C0E0-257331C7B1B3}"/>
              </a:ext>
            </a:extLst>
          </p:cNvPr>
          <p:cNvSpPr txBox="1"/>
          <p:nvPr/>
        </p:nvSpPr>
        <p:spPr>
          <a:xfrm>
            <a:off x="1470750" y="2019582"/>
            <a:ext cx="8834052" cy="646290"/>
          </a:xfrm>
          <a:prstGeom prst="rect">
            <a:avLst/>
          </a:prstGeom>
          <a:noFill/>
          <a:ln>
            <a:noFill/>
          </a:ln>
        </p:spPr>
        <p:txBody>
          <a:bodyPr spcFirstLastPara="1" wrap="square" lIns="91425" tIns="45700" rIns="91425" bIns="45700" anchor="t" anchorCtr="0">
            <a:spAutoFit/>
          </a:bodyPr>
          <a:lstStyle/>
          <a:p>
            <a:pPr algn="ctr"/>
            <a:r>
              <a:rPr lang="en-ID" sz="3600" b="1" dirty="0">
                <a:solidFill>
                  <a:schemeClr val="bg1"/>
                </a:solidFill>
                <a:latin typeface="Calibri"/>
                <a:ea typeface="Calibri"/>
                <a:cs typeface="Calibri"/>
                <a:sym typeface="Calibri"/>
              </a:rPr>
              <a:t>Lorem Ipsum </a:t>
            </a:r>
            <a:r>
              <a:rPr lang="en-ID" sz="3600" b="1" dirty="0" err="1">
                <a:solidFill>
                  <a:schemeClr val="bg1"/>
                </a:solidFill>
                <a:latin typeface="Calibri"/>
                <a:ea typeface="Calibri"/>
                <a:cs typeface="Calibri"/>
                <a:sym typeface="Calibri"/>
              </a:rPr>
              <a:t>est</a:t>
            </a:r>
            <a:r>
              <a:rPr lang="en-ID" sz="3600" b="1" dirty="0">
                <a:solidFill>
                  <a:schemeClr val="bg1"/>
                </a:solidFill>
                <a:latin typeface="Calibri"/>
                <a:ea typeface="Calibri"/>
                <a:cs typeface="Calibri"/>
                <a:sym typeface="Calibri"/>
              </a:rPr>
              <a:t> Lorem Ipsum </a:t>
            </a:r>
            <a:r>
              <a:rPr lang="en-ID" sz="3600" b="1" dirty="0" err="1">
                <a:solidFill>
                  <a:schemeClr val="bg1"/>
                </a:solidFill>
                <a:latin typeface="Calibri"/>
                <a:ea typeface="Calibri"/>
                <a:cs typeface="Calibri"/>
                <a:sym typeface="Calibri"/>
              </a:rPr>
              <a:t>est</a:t>
            </a:r>
            <a:endParaRPr lang="en-ID" sz="3600" b="1" dirty="0">
              <a:solidFill>
                <a:schemeClr val="bg1"/>
              </a:solidFill>
              <a:latin typeface="Calibri"/>
              <a:ea typeface="Calibri"/>
              <a:cs typeface="Calibri"/>
              <a:sym typeface="Calibri"/>
            </a:endParaRPr>
          </a:p>
        </p:txBody>
      </p:sp>
      <p:pic>
        <p:nvPicPr>
          <p:cNvPr id="8" name="Imagen 7">
            <a:extLst>
              <a:ext uri="{FF2B5EF4-FFF2-40B4-BE49-F238E27FC236}">
                <a16:creationId xmlns:a16="http://schemas.microsoft.com/office/drawing/2014/main" id="{F30B282D-F21E-4932-8008-2987F8D77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76" y="43249"/>
            <a:ext cx="3294416" cy="753762"/>
          </a:xfrm>
          <a:prstGeom prst="rect">
            <a:avLst/>
          </a:prstGeom>
        </p:spPr>
      </p:pic>
    </p:spTree>
    <p:extLst>
      <p:ext uri="{BB962C8B-B14F-4D97-AF65-F5344CB8AC3E}">
        <p14:creationId xmlns:p14="http://schemas.microsoft.com/office/powerpoint/2010/main" val="15877004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A431B1F-17F3-3974-9E09-41F32FA9C243}"/>
              </a:ext>
            </a:extLst>
          </p:cNvPr>
          <p:cNvPicPr>
            <a:picLocks noChangeAspect="1"/>
          </p:cNvPicPr>
          <p:nvPr/>
        </p:nvPicPr>
        <p:blipFill>
          <a:blip r:embed="rId2"/>
          <a:stretch>
            <a:fillRect/>
          </a:stretch>
        </p:blipFill>
        <p:spPr>
          <a:xfrm>
            <a:off x="6673850" y="3789136"/>
            <a:ext cx="63500" cy="63500"/>
          </a:xfrm>
          <a:prstGeom prst="rect">
            <a:avLst/>
          </a:prstGeom>
        </p:spPr>
      </p:pic>
      <p:sp>
        <p:nvSpPr>
          <p:cNvPr id="3" name="Google Shape;256;p5">
            <a:extLst>
              <a:ext uri="{FF2B5EF4-FFF2-40B4-BE49-F238E27FC236}">
                <a16:creationId xmlns:a16="http://schemas.microsoft.com/office/drawing/2014/main" id="{74998E0C-843C-AEDC-1DFF-F932EA40BE2A}"/>
              </a:ext>
            </a:extLst>
          </p:cNvPr>
          <p:cNvSpPr txBox="1"/>
          <p:nvPr/>
        </p:nvSpPr>
        <p:spPr>
          <a:xfrm>
            <a:off x="2198303" y="5034040"/>
            <a:ext cx="2266435" cy="738623"/>
          </a:xfrm>
          <a:prstGeom prst="rect">
            <a:avLst/>
          </a:prstGeom>
          <a:noFill/>
          <a:ln>
            <a:noFill/>
          </a:ln>
        </p:spPr>
        <p:txBody>
          <a:bodyPr spcFirstLastPara="1" wrap="square" lIns="91425" tIns="45700" rIns="91425" bIns="45700" anchor="t" anchorCtr="0">
            <a:spAutoFit/>
          </a:bodyPr>
          <a:lstStyle/>
          <a:p>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dirty="0">
                <a:solidFill>
                  <a:srgbClr val="000000"/>
                </a:solidFill>
                <a:highlight>
                  <a:srgbClr val="FFFFFF"/>
                </a:highlight>
                <a:latin typeface="Calibri" panose="020F0502020204030204" pitchFamily="34" charset="0"/>
                <a:cs typeface="Calibri" panose="020F0502020204030204" pitchFamily="34" charset="0"/>
              </a:rPr>
              <a:t>”.</a:t>
            </a:r>
            <a:endParaRPr lang="es-CL" sz="1400" dirty="0">
              <a:solidFill>
                <a:srgbClr val="3F3F3F"/>
              </a:solidFill>
              <a:latin typeface="Calibri" panose="020F0502020204030204" pitchFamily="34" charset="0"/>
              <a:cs typeface="Calibri" panose="020F0502020204030204" pitchFamily="34" charset="0"/>
            </a:endParaRPr>
          </a:p>
        </p:txBody>
      </p:sp>
      <p:sp>
        <p:nvSpPr>
          <p:cNvPr id="5" name="Google Shape;256;p5">
            <a:extLst>
              <a:ext uri="{FF2B5EF4-FFF2-40B4-BE49-F238E27FC236}">
                <a16:creationId xmlns:a16="http://schemas.microsoft.com/office/drawing/2014/main" id="{088698FB-E16B-7AF1-6408-44FF2CC2A013}"/>
              </a:ext>
            </a:extLst>
          </p:cNvPr>
          <p:cNvSpPr txBox="1"/>
          <p:nvPr/>
        </p:nvSpPr>
        <p:spPr>
          <a:xfrm>
            <a:off x="4995123" y="5034040"/>
            <a:ext cx="2266435" cy="1169511"/>
          </a:xfrm>
          <a:prstGeom prst="rect">
            <a:avLst/>
          </a:prstGeom>
          <a:noFill/>
          <a:ln>
            <a:noFill/>
          </a:ln>
        </p:spPr>
        <p:txBody>
          <a:bodyPr spcFirstLastPara="1" wrap="square" lIns="91425" tIns="45700" rIns="91425" bIns="45700" anchor="t" anchorCtr="0">
            <a:spAutoFit/>
          </a:bodyPr>
          <a:lstStyle/>
          <a:p>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tempor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incididunt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ut labore et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dolore</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magna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aliqua</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endParaRPr lang="es-CL" sz="1400" dirty="0">
              <a:solidFill>
                <a:srgbClr val="3F3F3F"/>
              </a:solidFill>
              <a:latin typeface="Calibri" panose="020F0502020204030204" pitchFamily="34" charset="0"/>
              <a:cs typeface="Calibri" panose="020F0502020204030204" pitchFamily="34" charset="0"/>
            </a:endParaRPr>
          </a:p>
        </p:txBody>
      </p:sp>
      <p:sp>
        <p:nvSpPr>
          <p:cNvPr id="6" name="Google Shape;256;p5">
            <a:extLst>
              <a:ext uri="{FF2B5EF4-FFF2-40B4-BE49-F238E27FC236}">
                <a16:creationId xmlns:a16="http://schemas.microsoft.com/office/drawing/2014/main" id="{6920DB78-2DE4-121E-1ECB-A3813874F21E}"/>
              </a:ext>
            </a:extLst>
          </p:cNvPr>
          <p:cNvSpPr txBox="1"/>
          <p:nvPr/>
        </p:nvSpPr>
        <p:spPr>
          <a:xfrm>
            <a:off x="7790937" y="5034040"/>
            <a:ext cx="2266436" cy="954067"/>
          </a:xfrm>
          <a:prstGeom prst="rect">
            <a:avLst/>
          </a:prstGeom>
          <a:noFill/>
          <a:ln>
            <a:noFill/>
          </a:ln>
        </p:spPr>
        <p:txBody>
          <a:bodyPr spcFirstLastPara="1" wrap="square" lIns="91425" tIns="45700" rIns="91425" bIns="45700" anchor="t" anchorCtr="0">
            <a:spAutoFit/>
          </a:bodyPr>
          <a:lstStyle/>
          <a:p>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sed do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eiusmod</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tempor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incididunt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endParaRPr lang="es-CL" sz="1400" dirty="0">
              <a:solidFill>
                <a:srgbClr val="3F3F3F"/>
              </a:solidFill>
              <a:latin typeface="Calibri" panose="020F0502020204030204" pitchFamily="34" charset="0"/>
              <a:cs typeface="Calibri" panose="020F0502020204030204" pitchFamily="34" charset="0"/>
            </a:endParaRPr>
          </a:p>
        </p:txBody>
      </p:sp>
      <p:sp>
        <p:nvSpPr>
          <p:cNvPr id="7" name="Google Shape;257;p5">
            <a:extLst>
              <a:ext uri="{FF2B5EF4-FFF2-40B4-BE49-F238E27FC236}">
                <a16:creationId xmlns:a16="http://schemas.microsoft.com/office/drawing/2014/main" id="{8B064ADC-765B-4FF8-3422-AED843130EDB}"/>
              </a:ext>
            </a:extLst>
          </p:cNvPr>
          <p:cNvSpPr txBox="1"/>
          <p:nvPr/>
        </p:nvSpPr>
        <p:spPr>
          <a:xfrm>
            <a:off x="1714590" y="1697499"/>
            <a:ext cx="8834052" cy="646290"/>
          </a:xfrm>
          <a:prstGeom prst="rect">
            <a:avLst/>
          </a:prstGeom>
          <a:noFill/>
          <a:ln>
            <a:noFill/>
          </a:ln>
        </p:spPr>
        <p:txBody>
          <a:bodyPr spcFirstLastPara="1" wrap="square" lIns="91425" tIns="45700" rIns="91425" bIns="45700" anchor="t" anchorCtr="0">
            <a:spAutoFit/>
          </a:bodyPr>
          <a:lstStyle/>
          <a:p>
            <a:pPr algn="ctr"/>
            <a:r>
              <a:rPr lang="en-ID" sz="3600" b="1" dirty="0">
                <a:solidFill>
                  <a:srgbClr val="0078B9"/>
                </a:solidFill>
                <a:latin typeface="Calibri"/>
                <a:ea typeface="Calibri"/>
                <a:cs typeface="Calibri"/>
                <a:sym typeface="Calibri"/>
              </a:rPr>
              <a:t>Lorem Ipsum </a:t>
            </a:r>
            <a:r>
              <a:rPr lang="en-ID" sz="3600" b="1" dirty="0" err="1">
                <a:solidFill>
                  <a:srgbClr val="0078B9"/>
                </a:solidFill>
                <a:latin typeface="Calibri"/>
                <a:ea typeface="Calibri"/>
                <a:cs typeface="Calibri"/>
                <a:sym typeface="Calibri"/>
              </a:rPr>
              <a:t>est</a:t>
            </a:r>
            <a:r>
              <a:rPr lang="en-ID" sz="3600" b="1" dirty="0">
                <a:solidFill>
                  <a:srgbClr val="0078B9"/>
                </a:solidFill>
                <a:latin typeface="Calibri"/>
                <a:ea typeface="Calibri"/>
                <a:cs typeface="Calibri"/>
                <a:sym typeface="Calibri"/>
              </a:rPr>
              <a:t> Lorem Ipsum </a:t>
            </a:r>
            <a:r>
              <a:rPr lang="en-ID" sz="3600" b="1" dirty="0" err="1">
                <a:solidFill>
                  <a:srgbClr val="0078B9"/>
                </a:solidFill>
                <a:latin typeface="Calibri"/>
                <a:ea typeface="Calibri"/>
                <a:cs typeface="Calibri"/>
                <a:sym typeface="Calibri"/>
              </a:rPr>
              <a:t>est</a:t>
            </a:r>
            <a:endParaRPr lang="en-ID" sz="3600" b="1" dirty="0">
              <a:solidFill>
                <a:srgbClr val="0078B9"/>
              </a:solidFill>
              <a:latin typeface="Calibri"/>
              <a:ea typeface="Calibri"/>
              <a:cs typeface="Calibri"/>
              <a:sym typeface="Calibri"/>
            </a:endParaRPr>
          </a:p>
        </p:txBody>
      </p:sp>
      <p:sp>
        <p:nvSpPr>
          <p:cNvPr id="8" name="Rectángulo redondeado 7">
            <a:extLst>
              <a:ext uri="{FF2B5EF4-FFF2-40B4-BE49-F238E27FC236}">
                <a16:creationId xmlns:a16="http://schemas.microsoft.com/office/drawing/2014/main" id="{B4E71CE6-C472-C5F7-EEA0-617D51D667E2}"/>
              </a:ext>
            </a:extLst>
          </p:cNvPr>
          <p:cNvSpPr/>
          <p:nvPr/>
        </p:nvSpPr>
        <p:spPr>
          <a:xfrm>
            <a:off x="2198303" y="2733753"/>
            <a:ext cx="2267442" cy="2289324"/>
          </a:xfrm>
          <a:prstGeom prst="roundRect">
            <a:avLst>
              <a:gd name="adj" fmla="val 6297"/>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Rectángulo redondeado 10">
            <a:extLst>
              <a:ext uri="{FF2B5EF4-FFF2-40B4-BE49-F238E27FC236}">
                <a16:creationId xmlns:a16="http://schemas.microsoft.com/office/drawing/2014/main" id="{B4E71CE6-C472-C5F7-EEA0-617D51D667E2}"/>
              </a:ext>
            </a:extLst>
          </p:cNvPr>
          <p:cNvSpPr/>
          <p:nvPr/>
        </p:nvSpPr>
        <p:spPr>
          <a:xfrm>
            <a:off x="5026170" y="2699886"/>
            <a:ext cx="2267442" cy="2289324"/>
          </a:xfrm>
          <a:prstGeom prst="roundRect">
            <a:avLst>
              <a:gd name="adj" fmla="val 6297"/>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Rectángulo redondeado 11">
            <a:extLst>
              <a:ext uri="{FF2B5EF4-FFF2-40B4-BE49-F238E27FC236}">
                <a16:creationId xmlns:a16="http://schemas.microsoft.com/office/drawing/2014/main" id="{B4E71CE6-C472-C5F7-EEA0-617D51D667E2}"/>
              </a:ext>
            </a:extLst>
          </p:cNvPr>
          <p:cNvSpPr/>
          <p:nvPr/>
        </p:nvSpPr>
        <p:spPr>
          <a:xfrm>
            <a:off x="7803237" y="2649086"/>
            <a:ext cx="2267442" cy="2289324"/>
          </a:xfrm>
          <a:prstGeom prst="roundRect">
            <a:avLst>
              <a:gd name="adj" fmla="val 6297"/>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13" name="Imagen 12">
            <a:extLst>
              <a:ext uri="{FF2B5EF4-FFF2-40B4-BE49-F238E27FC236}">
                <a16:creationId xmlns:a16="http://schemas.microsoft.com/office/drawing/2014/main" id="{EDE2A11E-A13B-488D-AE94-7D23360DA2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76" y="43249"/>
            <a:ext cx="3294416" cy="753762"/>
          </a:xfrm>
          <a:prstGeom prst="rect">
            <a:avLst/>
          </a:prstGeom>
        </p:spPr>
      </p:pic>
    </p:spTree>
    <p:extLst>
      <p:ext uri="{BB962C8B-B14F-4D97-AF65-F5344CB8AC3E}">
        <p14:creationId xmlns:p14="http://schemas.microsoft.com/office/powerpoint/2010/main" val="3635091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A431B1F-17F3-3974-9E09-41F32FA9C243}"/>
              </a:ext>
            </a:extLst>
          </p:cNvPr>
          <p:cNvPicPr>
            <a:picLocks noChangeAspect="1"/>
          </p:cNvPicPr>
          <p:nvPr/>
        </p:nvPicPr>
        <p:blipFill>
          <a:blip r:embed="rId2"/>
          <a:stretch>
            <a:fillRect/>
          </a:stretch>
        </p:blipFill>
        <p:spPr>
          <a:xfrm>
            <a:off x="6673850" y="3789136"/>
            <a:ext cx="63500" cy="63500"/>
          </a:xfrm>
          <a:prstGeom prst="rect">
            <a:avLst/>
          </a:prstGeom>
        </p:spPr>
      </p:pic>
      <p:sp>
        <p:nvSpPr>
          <p:cNvPr id="3" name="Google Shape;256;p5">
            <a:extLst>
              <a:ext uri="{FF2B5EF4-FFF2-40B4-BE49-F238E27FC236}">
                <a16:creationId xmlns:a16="http://schemas.microsoft.com/office/drawing/2014/main" id="{74998E0C-843C-AEDC-1DFF-F932EA40BE2A}"/>
              </a:ext>
            </a:extLst>
          </p:cNvPr>
          <p:cNvSpPr txBox="1"/>
          <p:nvPr/>
        </p:nvSpPr>
        <p:spPr>
          <a:xfrm>
            <a:off x="1993906" y="4548028"/>
            <a:ext cx="2392557" cy="1815841"/>
          </a:xfrm>
          <a:prstGeom prst="rect">
            <a:avLst/>
          </a:prstGeom>
          <a:noFill/>
          <a:ln>
            <a:noFill/>
          </a:ln>
        </p:spPr>
        <p:txBody>
          <a:bodyPr spcFirstLastPara="1" wrap="square" lIns="91425" tIns="45700" rIns="91425" bIns="45700" anchor="t" anchorCtr="0">
            <a:spAutoFit/>
          </a:bodyPr>
          <a:lstStyle/>
          <a:p>
            <a:pPr marL="171450" indent="-171450">
              <a:buFont typeface="Arial" panose="020B0604020202020204" pitchFamily="34" charset="0"/>
              <a:buChar char="•"/>
            </a:pP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endParaRPr lang="es-CL" sz="1400" dirty="0">
              <a:solidFill>
                <a:srgbClr val="000000"/>
              </a:solidFill>
              <a:highlight>
                <a:srgbClr val="FFFFFF"/>
              </a:highlight>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endParaRPr lang="es-CL" sz="1400" dirty="0">
              <a:solidFill>
                <a:srgbClr val="000000"/>
              </a:solidFill>
              <a:highlight>
                <a:srgbClr val="FFFFFF"/>
              </a:highlight>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p>
        </p:txBody>
      </p:sp>
      <p:sp>
        <p:nvSpPr>
          <p:cNvPr id="5" name="Google Shape;257;p5">
            <a:extLst>
              <a:ext uri="{FF2B5EF4-FFF2-40B4-BE49-F238E27FC236}">
                <a16:creationId xmlns:a16="http://schemas.microsoft.com/office/drawing/2014/main" id="{80AF09C9-0129-BFC3-82D8-5B4F3D257378}"/>
              </a:ext>
            </a:extLst>
          </p:cNvPr>
          <p:cNvSpPr txBox="1"/>
          <p:nvPr/>
        </p:nvSpPr>
        <p:spPr>
          <a:xfrm>
            <a:off x="2119223" y="3948022"/>
            <a:ext cx="2149813" cy="553957"/>
          </a:xfrm>
          <a:prstGeom prst="rect">
            <a:avLst/>
          </a:prstGeom>
          <a:noFill/>
          <a:ln>
            <a:noFill/>
          </a:ln>
        </p:spPr>
        <p:txBody>
          <a:bodyPr spcFirstLastPara="1" wrap="square" lIns="91425" tIns="45700" rIns="91425" bIns="45700" anchor="t" anchorCtr="0">
            <a:spAutoFit/>
          </a:bodyPr>
          <a:lstStyle/>
          <a:p>
            <a:pPr algn="ctr"/>
            <a:r>
              <a:rPr lang="en-ID" sz="1500" b="1" dirty="0">
                <a:solidFill>
                  <a:srgbClr val="0070C0"/>
                </a:solidFill>
                <a:latin typeface="Calibri"/>
                <a:ea typeface="Calibri"/>
                <a:cs typeface="Calibri"/>
                <a:sym typeface="Calibri"/>
              </a:rPr>
              <a:t>Lorem Ipsum </a:t>
            </a:r>
            <a:r>
              <a:rPr lang="en-ID" sz="1500" b="1" dirty="0" err="1">
                <a:solidFill>
                  <a:srgbClr val="0070C0"/>
                </a:solidFill>
                <a:latin typeface="Calibri"/>
                <a:ea typeface="Calibri"/>
                <a:cs typeface="Calibri"/>
                <a:sym typeface="Calibri"/>
              </a:rPr>
              <a:t>dolor</a:t>
            </a:r>
            <a:r>
              <a:rPr lang="en-ID" sz="1500" b="1" dirty="0">
                <a:solidFill>
                  <a:srgbClr val="0070C0"/>
                </a:solidFill>
                <a:latin typeface="Calibri"/>
                <a:ea typeface="Calibri"/>
                <a:cs typeface="Calibri"/>
                <a:sym typeface="Calibri"/>
              </a:rPr>
              <a:t> sit </a:t>
            </a:r>
            <a:r>
              <a:rPr lang="en-ID" sz="1500" b="1" dirty="0" err="1">
                <a:solidFill>
                  <a:srgbClr val="0070C0"/>
                </a:solidFill>
                <a:latin typeface="Calibri"/>
                <a:ea typeface="Calibri"/>
                <a:cs typeface="Calibri"/>
                <a:sym typeface="Calibri"/>
              </a:rPr>
              <a:t>amet</a:t>
            </a:r>
            <a:r>
              <a:rPr lang="en-ID" sz="1500" b="1" dirty="0">
                <a:solidFill>
                  <a:srgbClr val="0070C0"/>
                </a:solidFill>
                <a:latin typeface="Calibri"/>
                <a:ea typeface="Calibri"/>
                <a:cs typeface="Calibri"/>
                <a:sym typeface="Calibri"/>
              </a:rPr>
              <a:t> Lorem Ipsum </a:t>
            </a:r>
          </a:p>
        </p:txBody>
      </p:sp>
      <p:sp>
        <p:nvSpPr>
          <p:cNvPr id="6" name="Elipse 5">
            <a:extLst>
              <a:ext uri="{FF2B5EF4-FFF2-40B4-BE49-F238E27FC236}">
                <a16:creationId xmlns:a16="http://schemas.microsoft.com/office/drawing/2014/main" id="{755823FF-08A7-BD35-3511-55725D3B9DC0}"/>
              </a:ext>
            </a:extLst>
          </p:cNvPr>
          <p:cNvSpPr/>
          <p:nvPr/>
        </p:nvSpPr>
        <p:spPr>
          <a:xfrm>
            <a:off x="2758433" y="2936471"/>
            <a:ext cx="863501" cy="863501"/>
          </a:xfrm>
          <a:prstGeom prst="ellipse">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 name="Imagen 6">
            <a:extLst>
              <a:ext uri="{FF2B5EF4-FFF2-40B4-BE49-F238E27FC236}">
                <a16:creationId xmlns:a16="http://schemas.microsoft.com/office/drawing/2014/main" id="{FD9E3389-D76C-EF1C-746F-C49EA87005DC}"/>
              </a:ext>
            </a:extLst>
          </p:cNvPr>
          <p:cNvPicPr>
            <a:picLocks noChangeAspect="1"/>
          </p:cNvPicPr>
          <p:nvPr/>
        </p:nvPicPr>
        <p:blipFill>
          <a:blip r:embed="rId3">
            <a:duotone>
              <a:schemeClr val="bg2">
                <a:shade val="45000"/>
                <a:satMod val="135000"/>
              </a:schemeClr>
              <a:prstClr val="white"/>
            </a:duotone>
          </a:blip>
          <a:stretch>
            <a:fillRect/>
          </a:stretch>
        </p:blipFill>
        <p:spPr>
          <a:xfrm>
            <a:off x="2954438" y="3109097"/>
            <a:ext cx="464782" cy="487694"/>
          </a:xfrm>
          <a:prstGeom prst="rect">
            <a:avLst/>
          </a:prstGeom>
        </p:spPr>
      </p:pic>
      <p:sp>
        <p:nvSpPr>
          <p:cNvPr id="8" name="Google Shape;256;p5">
            <a:extLst>
              <a:ext uri="{FF2B5EF4-FFF2-40B4-BE49-F238E27FC236}">
                <a16:creationId xmlns:a16="http://schemas.microsoft.com/office/drawing/2014/main" id="{3054285B-2E1F-8A49-38E1-52AD843EB843}"/>
              </a:ext>
            </a:extLst>
          </p:cNvPr>
          <p:cNvSpPr txBox="1"/>
          <p:nvPr/>
        </p:nvSpPr>
        <p:spPr>
          <a:xfrm>
            <a:off x="4805225" y="4532750"/>
            <a:ext cx="2392557" cy="1815841"/>
          </a:xfrm>
          <a:prstGeom prst="rect">
            <a:avLst/>
          </a:prstGeom>
          <a:noFill/>
          <a:ln>
            <a:noFill/>
          </a:ln>
        </p:spPr>
        <p:txBody>
          <a:bodyPr spcFirstLastPara="1" wrap="square" lIns="91425" tIns="45700" rIns="91425" bIns="45700" anchor="t" anchorCtr="0">
            <a:spAutoFit/>
          </a:bodyPr>
          <a:lstStyle/>
          <a:p>
            <a:pPr marL="171450" indent="-171450">
              <a:buFont typeface="Arial" panose="020B0604020202020204" pitchFamily="34" charset="0"/>
              <a:buChar char="•"/>
            </a:pP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endParaRPr lang="es-CL" sz="1400" dirty="0">
              <a:solidFill>
                <a:srgbClr val="000000"/>
              </a:solidFill>
              <a:highlight>
                <a:srgbClr val="FFFFFF"/>
              </a:highlight>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endParaRPr lang="es-CL" sz="1400" dirty="0">
              <a:solidFill>
                <a:srgbClr val="000000"/>
              </a:solidFill>
              <a:highlight>
                <a:srgbClr val="FFFFFF"/>
              </a:highlight>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p>
        </p:txBody>
      </p:sp>
      <p:sp>
        <p:nvSpPr>
          <p:cNvPr id="9" name="Google Shape;257;p5">
            <a:extLst>
              <a:ext uri="{FF2B5EF4-FFF2-40B4-BE49-F238E27FC236}">
                <a16:creationId xmlns:a16="http://schemas.microsoft.com/office/drawing/2014/main" id="{78106665-9BC9-85B9-3451-3865D89C3157}"/>
              </a:ext>
            </a:extLst>
          </p:cNvPr>
          <p:cNvSpPr txBox="1"/>
          <p:nvPr/>
        </p:nvSpPr>
        <p:spPr>
          <a:xfrm>
            <a:off x="4930542" y="3932744"/>
            <a:ext cx="2149813" cy="553957"/>
          </a:xfrm>
          <a:prstGeom prst="rect">
            <a:avLst/>
          </a:prstGeom>
          <a:noFill/>
          <a:ln>
            <a:noFill/>
          </a:ln>
        </p:spPr>
        <p:txBody>
          <a:bodyPr spcFirstLastPara="1" wrap="square" lIns="91425" tIns="45700" rIns="91425" bIns="45700" anchor="t" anchorCtr="0">
            <a:spAutoFit/>
          </a:bodyPr>
          <a:lstStyle/>
          <a:p>
            <a:pPr algn="ctr"/>
            <a:r>
              <a:rPr lang="en-ID" sz="1500" b="1" dirty="0">
                <a:solidFill>
                  <a:srgbClr val="0070C0"/>
                </a:solidFill>
                <a:latin typeface="Calibri"/>
                <a:ea typeface="Calibri"/>
                <a:cs typeface="Calibri"/>
                <a:sym typeface="Calibri"/>
              </a:rPr>
              <a:t>Lorem Ipsum </a:t>
            </a:r>
            <a:r>
              <a:rPr lang="en-ID" sz="1500" b="1" dirty="0" err="1">
                <a:solidFill>
                  <a:srgbClr val="0070C0"/>
                </a:solidFill>
                <a:latin typeface="Calibri"/>
                <a:ea typeface="Calibri"/>
                <a:cs typeface="Calibri"/>
                <a:sym typeface="Calibri"/>
              </a:rPr>
              <a:t>dolor</a:t>
            </a:r>
            <a:r>
              <a:rPr lang="en-ID" sz="1500" b="1" dirty="0">
                <a:solidFill>
                  <a:srgbClr val="0070C0"/>
                </a:solidFill>
                <a:latin typeface="Calibri"/>
                <a:ea typeface="Calibri"/>
                <a:cs typeface="Calibri"/>
                <a:sym typeface="Calibri"/>
              </a:rPr>
              <a:t> sit </a:t>
            </a:r>
            <a:r>
              <a:rPr lang="en-ID" sz="1500" b="1" dirty="0" err="1">
                <a:solidFill>
                  <a:srgbClr val="0070C0"/>
                </a:solidFill>
                <a:latin typeface="Calibri"/>
                <a:ea typeface="Calibri"/>
                <a:cs typeface="Calibri"/>
                <a:sym typeface="Calibri"/>
              </a:rPr>
              <a:t>amet</a:t>
            </a:r>
            <a:r>
              <a:rPr lang="en-ID" sz="1500" b="1" dirty="0">
                <a:solidFill>
                  <a:srgbClr val="0070C0"/>
                </a:solidFill>
                <a:latin typeface="Calibri"/>
                <a:ea typeface="Calibri"/>
                <a:cs typeface="Calibri"/>
                <a:sym typeface="Calibri"/>
              </a:rPr>
              <a:t> Lorem Ipsum </a:t>
            </a:r>
          </a:p>
        </p:txBody>
      </p:sp>
      <p:sp>
        <p:nvSpPr>
          <p:cNvPr id="10" name="Elipse 9">
            <a:extLst>
              <a:ext uri="{FF2B5EF4-FFF2-40B4-BE49-F238E27FC236}">
                <a16:creationId xmlns:a16="http://schemas.microsoft.com/office/drawing/2014/main" id="{635596E4-0933-0F63-89D9-E2BDF60449B2}"/>
              </a:ext>
            </a:extLst>
          </p:cNvPr>
          <p:cNvSpPr/>
          <p:nvPr/>
        </p:nvSpPr>
        <p:spPr>
          <a:xfrm>
            <a:off x="5569752" y="2921193"/>
            <a:ext cx="863501" cy="863501"/>
          </a:xfrm>
          <a:prstGeom prst="ellipse">
            <a:avLst/>
          </a:prstGeom>
          <a:solidFill>
            <a:srgbClr val="0070C0"/>
          </a:solidFill>
          <a:ln w="635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Imagen 10">
            <a:extLst>
              <a:ext uri="{FF2B5EF4-FFF2-40B4-BE49-F238E27FC236}">
                <a16:creationId xmlns:a16="http://schemas.microsoft.com/office/drawing/2014/main" id="{EA8EB77B-069C-4920-59E9-D2914100700D}"/>
              </a:ext>
            </a:extLst>
          </p:cNvPr>
          <p:cNvPicPr>
            <a:picLocks noChangeAspect="1"/>
          </p:cNvPicPr>
          <p:nvPr/>
        </p:nvPicPr>
        <p:blipFill>
          <a:blip r:embed="rId3">
            <a:duotone>
              <a:schemeClr val="bg2">
                <a:shade val="45000"/>
                <a:satMod val="135000"/>
              </a:schemeClr>
              <a:prstClr val="white"/>
            </a:duotone>
            <a:lum bright="100000" contrast="100000"/>
          </a:blip>
          <a:stretch>
            <a:fillRect/>
          </a:stretch>
        </p:blipFill>
        <p:spPr>
          <a:xfrm>
            <a:off x="5759432" y="3071604"/>
            <a:ext cx="500514" cy="525187"/>
          </a:xfrm>
          <a:prstGeom prst="rect">
            <a:avLst/>
          </a:prstGeom>
        </p:spPr>
      </p:pic>
      <p:sp>
        <p:nvSpPr>
          <p:cNvPr id="12" name="Google Shape;256;p5">
            <a:extLst>
              <a:ext uri="{FF2B5EF4-FFF2-40B4-BE49-F238E27FC236}">
                <a16:creationId xmlns:a16="http://schemas.microsoft.com/office/drawing/2014/main" id="{1B1B4B2A-BE6E-4320-6433-92AEA78FDE3B}"/>
              </a:ext>
            </a:extLst>
          </p:cNvPr>
          <p:cNvSpPr txBox="1"/>
          <p:nvPr/>
        </p:nvSpPr>
        <p:spPr>
          <a:xfrm>
            <a:off x="7573000" y="4528732"/>
            <a:ext cx="2392557" cy="1815841"/>
          </a:xfrm>
          <a:prstGeom prst="rect">
            <a:avLst/>
          </a:prstGeom>
          <a:noFill/>
          <a:ln>
            <a:noFill/>
          </a:ln>
        </p:spPr>
        <p:txBody>
          <a:bodyPr spcFirstLastPara="1" wrap="square" lIns="91425" tIns="45700" rIns="91425" bIns="45700" anchor="t" anchorCtr="0">
            <a:spAutoFit/>
          </a:bodyPr>
          <a:lstStyle/>
          <a:p>
            <a:pPr marL="171450" indent="-171450">
              <a:buFont typeface="Arial" panose="020B0604020202020204" pitchFamily="34" charset="0"/>
              <a:buChar char="•"/>
            </a:pP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endParaRPr lang="es-CL" sz="1400" dirty="0">
              <a:solidFill>
                <a:srgbClr val="000000"/>
              </a:solidFill>
              <a:highlight>
                <a:srgbClr val="FFFFFF"/>
              </a:highlight>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endParaRPr lang="es-CL" sz="1400" dirty="0">
              <a:solidFill>
                <a:srgbClr val="000000"/>
              </a:solidFill>
              <a:highlight>
                <a:srgbClr val="FFFFFF"/>
              </a:highlight>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Lorem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ipsum</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dolor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sit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amet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consectetur</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adipiscing</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 </a:t>
            </a:r>
            <a:r>
              <a:rPr lang="es-CL" sz="1400" b="0" i="0" dirty="0" err="1">
                <a:solidFill>
                  <a:srgbClr val="000000"/>
                </a:solidFill>
                <a:effectLst/>
                <a:highlight>
                  <a:srgbClr val="FFFFFF"/>
                </a:highlight>
                <a:latin typeface="Calibri" panose="020F0502020204030204" pitchFamily="34" charset="0"/>
                <a:cs typeface="Calibri" panose="020F0502020204030204" pitchFamily="34" charset="0"/>
              </a:rPr>
              <a:t>elit</a:t>
            </a:r>
            <a:r>
              <a:rPr lang="es-CL" sz="1400" b="0" i="0" dirty="0">
                <a:solidFill>
                  <a:srgbClr val="000000"/>
                </a:solidFill>
                <a:effectLst/>
                <a:highlight>
                  <a:srgbClr val="FFFFFF"/>
                </a:highlight>
                <a:latin typeface="Calibri" panose="020F0502020204030204" pitchFamily="34" charset="0"/>
                <a:cs typeface="Calibri" panose="020F0502020204030204" pitchFamily="34" charset="0"/>
              </a:rPr>
              <a:t>.</a:t>
            </a:r>
          </a:p>
        </p:txBody>
      </p:sp>
      <p:sp>
        <p:nvSpPr>
          <p:cNvPr id="13" name="Google Shape;257;p5">
            <a:extLst>
              <a:ext uri="{FF2B5EF4-FFF2-40B4-BE49-F238E27FC236}">
                <a16:creationId xmlns:a16="http://schemas.microsoft.com/office/drawing/2014/main" id="{44C83786-A85F-2F50-8055-E50C7578DA53}"/>
              </a:ext>
            </a:extLst>
          </p:cNvPr>
          <p:cNvSpPr txBox="1"/>
          <p:nvPr/>
        </p:nvSpPr>
        <p:spPr>
          <a:xfrm>
            <a:off x="7698317" y="3928726"/>
            <a:ext cx="2149813" cy="553957"/>
          </a:xfrm>
          <a:prstGeom prst="rect">
            <a:avLst/>
          </a:prstGeom>
          <a:noFill/>
          <a:ln>
            <a:noFill/>
          </a:ln>
        </p:spPr>
        <p:txBody>
          <a:bodyPr spcFirstLastPara="1" wrap="square" lIns="91425" tIns="45700" rIns="91425" bIns="45700" anchor="t" anchorCtr="0">
            <a:spAutoFit/>
          </a:bodyPr>
          <a:lstStyle/>
          <a:p>
            <a:pPr algn="ctr"/>
            <a:r>
              <a:rPr lang="en-ID" sz="1500" b="1" dirty="0">
                <a:solidFill>
                  <a:srgbClr val="0070C0"/>
                </a:solidFill>
                <a:latin typeface="Calibri"/>
                <a:ea typeface="Calibri"/>
                <a:cs typeface="Calibri"/>
                <a:sym typeface="Calibri"/>
              </a:rPr>
              <a:t>Lorem Ipsum </a:t>
            </a:r>
            <a:r>
              <a:rPr lang="en-ID" sz="1500" b="1" dirty="0" err="1">
                <a:solidFill>
                  <a:srgbClr val="0070C0"/>
                </a:solidFill>
                <a:latin typeface="Calibri"/>
                <a:ea typeface="Calibri"/>
                <a:cs typeface="Calibri"/>
                <a:sym typeface="Calibri"/>
              </a:rPr>
              <a:t>dolor</a:t>
            </a:r>
            <a:r>
              <a:rPr lang="en-ID" sz="1500" b="1" dirty="0">
                <a:solidFill>
                  <a:srgbClr val="0070C0"/>
                </a:solidFill>
                <a:latin typeface="Calibri"/>
                <a:ea typeface="Calibri"/>
                <a:cs typeface="Calibri"/>
                <a:sym typeface="Calibri"/>
              </a:rPr>
              <a:t> sit </a:t>
            </a:r>
            <a:r>
              <a:rPr lang="en-ID" sz="1500" b="1" dirty="0" err="1">
                <a:solidFill>
                  <a:srgbClr val="0070C0"/>
                </a:solidFill>
                <a:latin typeface="Calibri"/>
                <a:ea typeface="Calibri"/>
                <a:cs typeface="Calibri"/>
                <a:sym typeface="Calibri"/>
              </a:rPr>
              <a:t>amet</a:t>
            </a:r>
            <a:r>
              <a:rPr lang="en-ID" sz="1500" b="1" dirty="0">
                <a:solidFill>
                  <a:srgbClr val="0070C0"/>
                </a:solidFill>
                <a:latin typeface="Calibri"/>
                <a:ea typeface="Calibri"/>
                <a:cs typeface="Calibri"/>
                <a:sym typeface="Calibri"/>
              </a:rPr>
              <a:t> Lorem Ipsum </a:t>
            </a:r>
          </a:p>
        </p:txBody>
      </p:sp>
      <p:pic>
        <p:nvPicPr>
          <p:cNvPr id="14" name="Imagen 13">
            <a:extLst>
              <a:ext uri="{FF2B5EF4-FFF2-40B4-BE49-F238E27FC236}">
                <a16:creationId xmlns:a16="http://schemas.microsoft.com/office/drawing/2014/main" id="{47D12FD0-55D4-A68D-354E-858EEE164A51}"/>
              </a:ext>
            </a:extLst>
          </p:cNvPr>
          <p:cNvPicPr>
            <a:picLocks noChangeAspect="1"/>
          </p:cNvPicPr>
          <p:nvPr/>
        </p:nvPicPr>
        <p:blipFill>
          <a:blip r:embed="rId3">
            <a:duotone>
              <a:schemeClr val="bg2">
                <a:shade val="45000"/>
                <a:satMod val="135000"/>
              </a:schemeClr>
              <a:prstClr val="white"/>
            </a:duotone>
          </a:blip>
          <a:stretch>
            <a:fillRect/>
          </a:stretch>
        </p:blipFill>
        <p:spPr>
          <a:xfrm>
            <a:off x="8337527" y="2878628"/>
            <a:ext cx="863500" cy="906066"/>
          </a:xfrm>
          <a:prstGeom prst="rect">
            <a:avLst/>
          </a:prstGeom>
        </p:spPr>
      </p:pic>
      <p:sp>
        <p:nvSpPr>
          <p:cNvPr id="15" name="Google Shape;257;p5">
            <a:extLst>
              <a:ext uri="{FF2B5EF4-FFF2-40B4-BE49-F238E27FC236}">
                <a16:creationId xmlns:a16="http://schemas.microsoft.com/office/drawing/2014/main" id="{94FA3501-D9B6-229F-B00D-126FE5C7F5AF}"/>
              </a:ext>
            </a:extLst>
          </p:cNvPr>
          <p:cNvSpPr txBox="1"/>
          <p:nvPr/>
        </p:nvSpPr>
        <p:spPr>
          <a:xfrm>
            <a:off x="1571624" y="1752895"/>
            <a:ext cx="8834052" cy="646290"/>
          </a:xfrm>
          <a:prstGeom prst="rect">
            <a:avLst/>
          </a:prstGeom>
          <a:noFill/>
          <a:ln>
            <a:noFill/>
          </a:ln>
        </p:spPr>
        <p:txBody>
          <a:bodyPr spcFirstLastPara="1" wrap="square" lIns="91425" tIns="45700" rIns="91425" bIns="45700" anchor="t" anchorCtr="0">
            <a:spAutoFit/>
          </a:bodyPr>
          <a:lstStyle/>
          <a:p>
            <a:pPr algn="ctr"/>
            <a:r>
              <a:rPr lang="en-ID" sz="3600" b="1" dirty="0">
                <a:solidFill>
                  <a:srgbClr val="0078B9"/>
                </a:solidFill>
                <a:latin typeface="Calibri"/>
                <a:ea typeface="Calibri"/>
                <a:cs typeface="Calibri"/>
                <a:sym typeface="Calibri"/>
              </a:rPr>
              <a:t>Lorem Ipsum </a:t>
            </a:r>
            <a:r>
              <a:rPr lang="en-ID" sz="3600" b="1" dirty="0" err="1">
                <a:solidFill>
                  <a:srgbClr val="0078B9"/>
                </a:solidFill>
                <a:latin typeface="Calibri"/>
                <a:ea typeface="Calibri"/>
                <a:cs typeface="Calibri"/>
                <a:sym typeface="Calibri"/>
              </a:rPr>
              <a:t>est</a:t>
            </a:r>
            <a:r>
              <a:rPr lang="en-ID" sz="3600" b="1" dirty="0">
                <a:solidFill>
                  <a:srgbClr val="0078B9"/>
                </a:solidFill>
                <a:latin typeface="Calibri"/>
                <a:ea typeface="Calibri"/>
                <a:cs typeface="Calibri"/>
                <a:sym typeface="Calibri"/>
              </a:rPr>
              <a:t> Lorem Ipsum </a:t>
            </a:r>
            <a:r>
              <a:rPr lang="en-ID" sz="3600" b="1" dirty="0" err="1">
                <a:solidFill>
                  <a:srgbClr val="0078B9"/>
                </a:solidFill>
                <a:latin typeface="Calibri"/>
                <a:ea typeface="Calibri"/>
                <a:cs typeface="Calibri"/>
                <a:sym typeface="Calibri"/>
              </a:rPr>
              <a:t>est</a:t>
            </a:r>
            <a:endParaRPr lang="en-ID" sz="3600" b="1" dirty="0">
              <a:solidFill>
                <a:srgbClr val="0078B9"/>
              </a:solidFill>
              <a:latin typeface="Calibri"/>
              <a:ea typeface="Calibri"/>
              <a:cs typeface="Calibri"/>
              <a:sym typeface="Calibri"/>
            </a:endParaRPr>
          </a:p>
        </p:txBody>
      </p:sp>
      <p:pic>
        <p:nvPicPr>
          <p:cNvPr id="17" name="Imagen 16">
            <a:extLst>
              <a:ext uri="{FF2B5EF4-FFF2-40B4-BE49-F238E27FC236}">
                <a16:creationId xmlns:a16="http://schemas.microsoft.com/office/drawing/2014/main" id="{94E3F491-97A5-4D57-BCE9-A018529AAC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76" y="43249"/>
            <a:ext cx="3294416" cy="753762"/>
          </a:xfrm>
          <a:prstGeom prst="rect">
            <a:avLst/>
          </a:prstGeom>
        </p:spPr>
      </p:pic>
    </p:spTree>
    <p:extLst>
      <p:ext uri="{BB962C8B-B14F-4D97-AF65-F5344CB8AC3E}">
        <p14:creationId xmlns:p14="http://schemas.microsoft.com/office/powerpoint/2010/main" val="7910035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6;p5">
            <a:extLst>
              <a:ext uri="{FF2B5EF4-FFF2-40B4-BE49-F238E27FC236}">
                <a16:creationId xmlns:a16="http://schemas.microsoft.com/office/drawing/2014/main" id="{088698FB-E16B-7AF1-6408-44FF2CC2A013}"/>
              </a:ext>
            </a:extLst>
          </p:cNvPr>
          <p:cNvSpPr txBox="1"/>
          <p:nvPr/>
        </p:nvSpPr>
        <p:spPr>
          <a:xfrm>
            <a:off x="3571431" y="3135604"/>
            <a:ext cx="6830499" cy="1384954"/>
          </a:xfrm>
          <a:prstGeom prst="rect">
            <a:avLst/>
          </a:prstGeom>
          <a:noFill/>
          <a:ln>
            <a:noFill/>
          </a:ln>
        </p:spPr>
        <p:txBody>
          <a:bodyPr spcFirstLastPara="1" wrap="square" lIns="91425" tIns="45700" rIns="91425" bIns="45700" anchor="t" anchorCtr="0">
            <a:spAutoFit/>
          </a:bodyPr>
          <a:lstStyle/>
          <a:p>
            <a:pPr algn="just"/>
            <a:r>
              <a:rPr lang="es-CL" sz="1400" dirty="0" err="1">
                <a:effectLst/>
                <a:latin typeface="Calibri" panose="020F0502020204030204" pitchFamily="34" charset="0"/>
                <a:cs typeface="Calibri" panose="020F0502020204030204" pitchFamily="34" charset="0"/>
              </a:rPr>
              <a:t>Lorem</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ipsum</a:t>
            </a:r>
            <a:r>
              <a:rPr lang="es-CL" sz="1400" dirty="0">
                <a:effectLst/>
                <a:latin typeface="Calibri" panose="020F0502020204030204" pitchFamily="34" charset="0"/>
                <a:cs typeface="Calibri" panose="020F0502020204030204" pitchFamily="34" charset="0"/>
              </a:rPr>
              <a:t> dolor </a:t>
            </a:r>
            <a:r>
              <a:rPr lang="es-CL" sz="1400" dirty="0" err="1">
                <a:effectLst/>
                <a:latin typeface="Calibri" panose="020F0502020204030204" pitchFamily="34" charset="0"/>
                <a:cs typeface="Calibri" panose="020F0502020204030204" pitchFamily="34" charset="0"/>
              </a:rPr>
              <a:t>sit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amet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consectetur</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adipiscing</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elit</a:t>
            </a:r>
            <a:r>
              <a:rPr lang="es-CL" sz="1400" dirty="0">
                <a:effectLst/>
                <a:latin typeface="Calibri" panose="020F0502020204030204" pitchFamily="34" charset="0"/>
                <a:cs typeface="Calibri" panose="020F0502020204030204" pitchFamily="34" charset="0"/>
              </a:rPr>
              <a:t>, sed do </a:t>
            </a:r>
            <a:r>
              <a:rPr lang="es-CL" sz="1400" dirty="0" err="1">
                <a:effectLst/>
                <a:latin typeface="Calibri" panose="020F0502020204030204" pitchFamily="34" charset="0"/>
                <a:cs typeface="Calibri" panose="020F0502020204030204" pitchFamily="34" charset="0"/>
              </a:rPr>
              <a:t>eiusmod</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tempor</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incididunt</a:t>
            </a:r>
            <a:r>
              <a:rPr lang="es-CL" sz="1400" dirty="0">
                <a:effectLst/>
                <a:latin typeface="Calibri" panose="020F0502020204030204" pitchFamily="34" charset="0"/>
                <a:cs typeface="Calibri" panose="020F0502020204030204" pitchFamily="34" charset="0"/>
              </a:rPr>
              <a:t> ut labore et </a:t>
            </a:r>
            <a:r>
              <a:rPr lang="es-CL" sz="1400" dirty="0" err="1">
                <a:effectLst/>
                <a:latin typeface="Calibri" panose="020F0502020204030204" pitchFamily="34" charset="0"/>
                <a:cs typeface="Calibri" panose="020F0502020204030204" pitchFamily="34" charset="0"/>
              </a:rPr>
              <a:t>dolore</a:t>
            </a:r>
            <a:r>
              <a:rPr lang="es-CL" sz="1400" dirty="0">
                <a:effectLst/>
                <a:latin typeface="Calibri" panose="020F0502020204030204" pitchFamily="34" charset="0"/>
                <a:cs typeface="Calibri" panose="020F0502020204030204" pitchFamily="34" charset="0"/>
              </a:rPr>
              <a:t> magna </a:t>
            </a:r>
            <a:r>
              <a:rPr lang="es-CL" sz="1400" dirty="0" err="1">
                <a:effectLst/>
                <a:latin typeface="Calibri" panose="020F0502020204030204" pitchFamily="34" charset="0"/>
                <a:cs typeface="Calibri" panose="020F0502020204030204" pitchFamily="34" charset="0"/>
              </a:rPr>
              <a:t>aliqua</a:t>
            </a:r>
            <a:r>
              <a:rPr lang="es-CL" sz="1400" dirty="0">
                <a:effectLst/>
                <a:latin typeface="Calibri" panose="020F0502020204030204" pitchFamily="34" charset="0"/>
                <a:cs typeface="Calibri" panose="020F0502020204030204" pitchFamily="34" charset="0"/>
              </a:rPr>
              <a:t>. Ut </a:t>
            </a:r>
            <a:r>
              <a:rPr lang="es-CL" sz="1400" dirty="0" err="1">
                <a:effectLst/>
                <a:latin typeface="Calibri" panose="020F0502020204030204" pitchFamily="34" charset="0"/>
                <a:cs typeface="Calibri" panose="020F0502020204030204" pitchFamily="34" charset="0"/>
              </a:rPr>
              <a:t>enim</a:t>
            </a:r>
            <a:r>
              <a:rPr lang="es-CL" sz="1400" dirty="0">
                <a:effectLst/>
                <a:latin typeface="Calibri" panose="020F0502020204030204" pitchFamily="34" charset="0"/>
                <a:cs typeface="Calibri" panose="020F0502020204030204" pitchFamily="34" charset="0"/>
              </a:rPr>
              <a:t> ad </a:t>
            </a:r>
            <a:r>
              <a:rPr lang="es-CL" sz="1400" dirty="0" err="1">
                <a:effectLst/>
                <a:latin typeface="Calibri" panose="020F0502020204030204" pitchFamily="34" charset="0"/>
                <a:cs typeface="Calibri" panose="020F0502020204030204" pitchFamily="34" charset="0"/>
              </a:rPr>
              <a:t>minim</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veniam</a:t>
            </a:r>
            <a:r>
              <a:rPr lang="es-CL" sz="1400" dirty="0">
                <a:effectLst/>
                <a:latin typeface="Calibri" panose="020F0502020204030204" pitchFamily="34" charset="0"/>
                <a:cs typeface="Calibri" panose="020F0502020204030204" pitchFamily="34" charset="0"/>
              </a:rPr>
              <a:t>, quis </a:t>
            </a:r>
            <a:r>
              <a:rPr lang="es-CL" sz="1400" dirty="0" err="1">
                <a:effectLst/>
                <a:latin typeface="Calibri" panose="020F0502020204030204" pitchFamily="34" charset="0"/>
                <a:cs typeface="Calibri" panose="020F0502020204030204" pitchFamily="34" charset="0"/>
              </a:rPr>
              <a:t>nostrud</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exercitation</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ullamco</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laboris</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nisi</a:t>
            </a:r>
            <a:r>
              <a:rPr lang="es-CL" sz="1400" dirty="0">
                <a:effectLst/>
                <a:latin typeface="Calibri" panose="020F0502020204030204" pitchFamily="34" charset="0"/>
                <a:cs typeface="Calibri" panose="020F0502020204030204" pitchFamily="34" charset="0"/>
              </a:rPr>
              <a:t> ut </a:t>
            </a:r>
            <a:r>
              <a:rPr lang="es-CL" sz="1400" dirty="0" err="1">
                <a:effectLst/>
                <a:latin typeface="Calibri" panose="020F0502020204030204" pitchFamily="34" charset="0"/>
                <a:cs typeface="Calibri" panose="020F0502020204030204" pitchFamily="34" charset="0"/>
              </a:rPr>
              <a:t>aliquip</a:t>
            </a:r>
            <a:r>
              <a:rPr lang="es-CL" sz="1400" dirty="0">
                <a:effectLst/>
                <a:latin typeface="Calibri" panose="020F0502020204030204" pitchFamily="34" charset="0"/>
                <a:cs typeface="Calibri" panose="020F0502020204030204" pitchFamily="34" charset="0"/>
              </a:rPr>
              <a:t> ex </a:t>
            </a:r>
            <a:r>
              <a:rPr lang="es-CL" sz="1400" dirty="0" err="1">
                <a:effectLst/>
                <a:latin typeface="Calibri" panose="020F0502020204030204" pitchFamily="34" charset="0"/>
                <a:cs typeface="Calibri" panose="020F0502020204030204" pitchFamily="34" charset="0"/>
              </a:rPr>
              <a:t>ea</a:t>
            </a:r>
            <a:r>
              <a:rPr lang="es-CL" sz="1400" dirty="0">
                <a:effectLst/>
                <a:latin typeface="Calibri" panose="020F0502020204030204" pitchFamily="34" charset="0"/>
                <a:cs typeface="Calibri" panose="020F0502020204030204" pitchFamily="34" charset="0"/>
              </a:rPr>
              <a:t> commodo </a:t>
            </a:r>
            <a:r>
              <a:rPr lang="es-CL" sz="1400" dirty="0" err="1">
                <a:effectLst/>
                <a:latin typeface="Calibri" panose="020F0502020204030204" pitchFamily="34" charset="0"/>
                <a:cs typeface="Calibri" panose="020F0502020204030204" pitchFamily="34" charset="0"/>
              </a:rPr>
              <a:t>consequat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Duis</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aute</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irure</a:t>
            </a:r>
            <a:r>
              <a:rPr lang="es-CL" sz="1400" dirty="0">
                <a:effectLst/>
                <a:latin typeface="Calibri" panose="020F0502020204030204" pitchFamily="34" charset="0"/>
                <a:cs typeface="Calibri" panose="020F0502020204030204" pitchFamily="34" charset="0"/>
              </a:rPr>
              <a:t> dolor in </a:t>
            </a:r>
            <a:r>
              <a:rPr lang="es-CL" sz="1400" dirty="0" err="1">
                <a:effectLst/>
                <a:latin typeface="Calibri" panose="020F0502020204030204" pitchFamily="34" charset="0"/>
                <a:cs typeface="Calibri" panose="020F0502020204030204" pitchFamily="34" charset="0"/>
              </a:rPr>
              <a:t>reprehenderit</a:t>
            </a:r>
            <a:r>
              <a:rPr lang="es-CL" sz="1400" dirty="0">
                <a:effectLst/>
                <a:latin typeface="Calibri" panose="020F0502020204030204" pitchFamily="34" charset="0"/>
                <a:cs typeface="Calibri" panose="020F0502020204030204" pitchFamily="34" charset="0"/>
              </a:rPr>
              <a:t> in </a:t>
            </a:r>
            <a:r>
              <a:rPr lang="es-CL" sz="1400" dirty="0" err="1">
                <a:effectLst/>
                <a:latin typeface="Calibri" panose="020F0502020204030204" pitchFamily="34" charset="0"/>
                <a:cs typeface="Calibri" panose="020F0502020204030204" pitchFamily="34" charset="0"/>
              </a:rPr>
              <a:t>voluptate</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velit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esse</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cillum</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dolore</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eu</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fugiat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nulla</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pariatur</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Excepteur</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sint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occaecat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cupidatat</a:t>
            </a:r>
            <a:r>
              <a:rPr lang="es-CL" sz="1400" dirty="0">
                <a:effectLst/>
                <a:latin typeface="Calibri" panose="020F0502020204030204" pitchFamily="34" charset="0"/>
                <a:cs typeface="Calibri" panose="020F0502020204030204" pitchFamily="34" charset="0"/>
              </a:rPr>
              <a:t> non </a:t>
            </a:r>
            <a:r>
              <a:rPr lang="es-CL" sz="1400" dirty="0" err="1">
                <a:effectLst/>
                <a:latin typeface="Calibri" panose="020F0502020204030204" pitchFamily="34" charset="0"/>
                <a:cs typeface="Calibri" panose="020F0502020204030204" pitchFamily="34" charset="0"/>
              </a:rPr>
              <a:t>proident</a:t>
            </a:r>
            <a:r>
              <a:rPr lang="es-CL" sz="1400" dirty="0">
                <a:effectLst/>
                <a:latin typeface="Calibri" panose="020F0502020204030204" pitchFamily="34" charset="0"/>
                <a:cs typeface="Calibri" panose="020F0502020204030204" pitchFamily="34" charset="0"/>
              </a:rPr>
              <a:t>, sunt in culpa qui </a:t>
            </a:r>
            <a:r>
              <a:rPr lang="es-CL" sz="1400" dirty="0" err="1">
                <a:effectLst/>
                <a:latin typeface="Calibri" panose="020F0502020204030204" pitchFamily="34" charset="0"/>
                <a:cs typeface="Calibri" panose="020F0502020204030204" pitchFamily="34" charset="0"/>
              </a:rPr>
              <a:t>officia</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deserunt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mollit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anim</a:t>
            </a:r>
            <a:r>
              <a:rPr lang="es-CL" sz="1400" dirty="0">
                <a:effectLst/>
                <a:latin typeface="Calibri" panose="020F0502020204030204" pitchFamily="34" charset="0"/>
                <a:cs typeface="Calibri" panose="020F0502020204030204" pitchFamily="34" charset="0"/>
              </a:rPr>
              <a:t> id </a:t>
            </a:r>
            <a:r>
              <a:rPr lang="es-CL" sz="1400" dirty="0" err="1">
                <a:effectLst/>
                <a:latin typeface="Calibri" panose="020F0502020204030204" pitchFamily="34" charset="0"/>
                <a:cs typeface="Calibri" panose="020F0502020204030204" pitchFamily="34" charset="0"/>
              </a:rPr>
              <a:t>est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laborum</a:t>
            </a:r>
            <a:r>
              <a:rPr lang="es-CL" sz="1400" dirty="0">
                <a:effectLst/>
                <a:latin typeface="Calibri" panose="020F0502020204030204" pitchFamily="34" charset="0"/>
                <a:cs typeface="Calibri" panose="020F0502020204030204" pitchFamily="34" charset="0"/>
              </a:rPr>
              <a:t>.</a:t>
            </a:r>
          </a:p>
        </p:txBody>
      </p:sp>
      <p:sp>
        <p:nvSpPr>
          <p:cNvPr id="5" name="Google Shape;257;p5">
            <a:extLst>
              <a:ext uri="{FF2B5EF4-FFF2-40B4-BE49-F238E27FC236}">
                <a16:creationId xmlns:a16="http://schemas.microsoft.com/office/drawing/2014/main" id="{31CB8AE6-A843-611A-F8DA-A648ABFBCFB0}"/>
              </a:ext>
            </a:extLst>
          </p:cNvPr>
          <p:cNvSpPr txBox="1"/>
          <p:nvPr/>
        </p:nvSpPr>
        <p:spPr>
          <a:xfrm>
            <a:off x="1347523" y="3672903"/>
            <a:ext cx="1891957" cy="592429"/>
          </a:xfrm>
          <a:prstGeom prst="rect">
            <a:avLst/>
          </a:prstGeom>
          <a:noFill/>
          <a:ln>
            <a:noFill/>
          </a:ln>
        </p:spPr>
        <p:txBody>
          <a:bodyPr spcFirstLastPara="1" wrap="square" lIns="91425" tIns="45700" rIns="91425" bIns="45700" anchor="t" anchorCtr="0">
            <a:spAutoFit/>
          </a:bodyPr>
          <a:lstStyle/>
          <a:p>
            <a:pPr algn="ctr">
              <a:lnSpc>
                <a:spcPts val="3900"/>
              </a:lnSpc>
            </a:pPr>
            <a:r>
              <a:rPr lang="en-ID" sz="5500" b="1" dirty="0">
                <a:solidFill>
                  <a:srgbClr val="FFC000"/>
                </a:solidFill>
                <a:latin typeface="Calibri"/>
                <a:ea typeface="Calibri"/>
                <a:cs typeface="Calibri"/>
                <a:sym typeface="Calibri"/>
              </a:rPr>
              <a:t>75%</a:t>
            </a:r>
          </a:p>
        </p:txBody>
      </p:sp>
      <p:cxnSp>
        <p:nvCxnSpPr>
          <p:cNvPr id="6" name="Conector recto 5">
            <a:extLst>
              <a:ext uri="{FF2B5EF4-FFF2-40B4-BE49-F238E27FC236}">
                <a16:creationId xmlns:a16="http://schemas.microsoft.com/office/drawing/2014/main" id="{6D144EA8-B057-355F-5DEC-A99DEDA923FA}"/>
              </a:ext>
            </a:extLst>
          </p:cNvPr>
          <p:cNvCxnSpPr/>
          <p:nvPr/>
        </p:nvCxnSpPr>
        <p:spPr>
          <a:xfrm>
            <a:off x="3239480" y="3498075"/>
            <a:ext cx="0" cy="654214"/>
          </a:xfrm>
          <a:prstGeom prst="line">
            <a:avLst/>
          </a:prstGeom>
          <a:ln w="38100">
            <a:solidFill>
              <a:srgbClr val="0078B9"/>
            </a:solidFill>
          </a:ln>
        </p:spPr>
        <p:style>
          <a:lnRef idx="2">
            <a:schemeClr val="accent1"/>
          </a:lnRef>
          <a:fillRef idx="0">
            <a:schemeClr val="accent1"/>
          </a:fillRef>
          <a:effectRef idx="1">
            <a:schemeClr val="accent1"/>
          </a:effectRef>
          <a:fontRef idx="minor">
            <a:schemeClr val="tx1"/>
          </a:fontRef>
        </p:style>
      </p:cxnSp>
      <p:sp>
        <p:nvSpPr>
          <p:cNvPr id="7" name="Google Shape;256;p5">
            <a:extLst>
              <a:ext uri="{FF2B5EF4-FFF2-40B4-BE49-F238E27FC236}">
                <a16:creationId xmlns:a16="http://schemas.microsoft.com/office/drawing/2014/main" id="{19F6AB2E-8347-49C8-6C86-2CDFB3F93AEC}"/>
              </a:ext>
            </a:extLst>
          </p:cNvPr>
          <p:cNvSpPr txBox="1"/>
          <p:nvPr/>
        </p:nvSpPr>
        <p:spPr>
          <a:xfrm>
            <a:off x="3571431" y="4675860"/>
            <a:ext cx="6830499" cy="1384954"/>
          </a:xfrm>
          <a:prstGeom prst="rect">
            <a:avLst/>
          </a:prstGeom>
          <a:noFill/>
          <a:ln>
            <a:noFill/>
          </a:ln>
        </p:spPr>
        <p:txBody>
          <a:bodyPr spcFirstLastPara="1" wrap="square" lIns="91425" tIns="45700" rIns="91425" bIns="45700" anchor="t" anchorCtr="0">
            <a:spAutoFit/>
          </a:bodyPr>
          <a:lstStyle/>
          <a:p>
            <a:pPr algn="just"/>
            <a:r>
              <a:rPr lang="es-CL" sz="1400" dirty="0" err="1">
                <a:effectLst/>
                <a:latin typeface="Calibri" panose="020F0502020204030204" pitchFamily="34" charset="0"/>
                <a:cs typeface="Calibri" panose="020F0502020204030204" pitchFamily="34" charset="0"/>
              </a:rPr>
              <a:t>Lorem</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ipsum</a:t>
            </a:r>
            <a:r>
              <a:rPr lang="es-CL" sz="1400" dirty="0">
                <a:effectLst/>
                <a:latin typeface="Calibri" panose="020F0502020204030204" pitchFamily="34" charset="0"/>
                <a:cs typeface="Calibri" panose="020F0502020204030204" pitchFamily="34" charset="0"/>
              </a:rPr>
              <a:t> dolor </a:t>
            </a:r>
            <a:r>
              <a:rPr lang="es-CL" sz="1400" dirty="0" err="1">
                <a:effectLst/>
                <a:latin typeface="Calibri" panose="020F0502020204030204" pitchFamily="34" charset="0"/>
                <a:cs typeface="Calibri" panose="020F0502020204030204" pitchFamily="34" charset="0"/>
              </a:rPr>
              <a:t>sit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amet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consectetur</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adipiscing</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elit</a:t>
            </a:r>
            <a:r>
              <a:rPr lang="es-CL" sz="1400" dirty="0">
                <a:effectLst/>
                <a:latin typeface="Calibri" panose="020F0502020204030204" pitchFamily="34" charset="0"/>
                <a:cs typeface="Calibri" panose="020F0502020204030204" pitchFamily="34" charset="0"/>
              </a:rPr>
              <a:t>, sed do </a:t>
            </a:r>
            <a:r>
              <a:rPr lang="es-CL" sz="1400" dirty="0" err="1">
                <a:effectLst/>
                <a:latin typeface="Calibri" panose="020F0502020204030204" pitchFamily="34" charset="0"/>
                <a:cs typeface="Calibri" panose="020F0502020204030204" pitchFamily="34" charset="0"/>
              </a:rPr>
              <a:t>eiusmod</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tempor</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incididunt</a:t>
            </a:r>
            <a:r>
              <a:rPr lang="es-CL" sz="1400" dirty="0">
                <a:effectLst/>
                <a:latin typeface="Calibri" panose="020F0502020204030204" pitchFamily="34" charset="0"/>
                <a:cs typeface="Calibri" panose="020F0502020204030204" pitchFamily="34" charset="0"/>
              </a:rPr>
              <a:t> ut labore et </a:t>
            </a:r>
            <a:r>
              <a:rPr lang="es-CL" sz="1400" dirty="0" err="1">
                <a:effectLst/>
                <a:latin typeface="Calibri" panose="020F0502020204030204" pitchFamily="34" charset="0"/>
                <a:cs typeface="Calibri" panose="020F0502020204030204" pitchFamily="34" charset="0"/>
              </a:rPr>
              <a:t>dolore</a:t>
            </a:r>
            <a:r>
              <a:rPr lang="es-CL" sz="1400" dirty="0">
                <a:effectLst/>
                <a:latin typeface="Calibri" panose="020F0502020204030204" pitchFamily="34" charset="0"/>
                <a:cs typeface="Calibri" panose="020F0502020204030204" pitchFamily="34" charset="0"/>
              </a:rPr>
              <a:t> magna </a:t>
            </a:r>
            <a:r>
              <a:rPr lang="es-CL" sz="1400" dirty="0" err="1">
                <a:effectLst/>
                <a:latin typeface="Calibri" panose="020F0502020204030204" pitchFamily="34" charset="0"/>
                <a:cs typeface="Calibri" panose="020F0502020204030204" pitchFamily="34" charset="0"/>
              </a:rPr>
              <a:t>aliqua</a:t>
            </a:r>
            <a:r>
              <a:rPr lang="es-CL" sz="1400" dirty="0">
                <a:effectLst/>
                <a:latin typeface="Calibri" panose="020F0502020204030204" pitchFamily="34" charset="0"/>
                <a:cs typeface="Calibri" panose="020F0502020204030204" pitchFamily="34" charset="0"/>
              </a:rPr>
              <a:t>. Ut </a:t>
            </a:r>
            <a:r>
              <a:rPr lang="es-CL" sz="1400" dirty="0" err="1">
                <a:effectLst/>
                <a:latin typeface="Calibri" panose="020F0502020204030204" pitchFamily="34" charset="0"/>
                <a:cs typeface="Calibri" panose="020F0502020204030204" pitchFamily="34" charset="0"/>
              </a:rPr>
              <a:t>enim</a:t>
            </a:r>
            <a:r>
              <a:rPr lang="es-CL" sz="1400" dirty="0">
                <a:effectLst/>
                <a:latin typeface="Calibri" panose="020F0502020204030204" pitchFamily="34" charset="0"/>
                <a:cs typeface="Calibri" panose="020F0502020204030204" pitchFamily="34" charset="0"/>
              </a:rPr>
              <a:t> ad </a:t>
            </a:r>
            <a:r>
              <a:rPr lang="es-CL" sz="1400" dirty="0" err="1">
                <a:effectLst/>
                <a:latin typeface="Calibri" panose="020F0502020204030204" pitchFamily="34" charset="0"/>
                <a:cs typeface="Calibri" panose="020F0502020204030204" pitchFamily="34" charset="0"/>
              </a:rPr>
              <a:t>minim</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veniam</a:t>
            </a:r>
            <a:r>
              <a:rPr lang="es-CL" sz="1400" dirty="0">
                <a:effectLst/>
                <a:latin typeface="Calibri" panose="020F0502020204030204" pitchFamily="34" charset="0"/>
                <a:cs typeface="Calibri" panose="020F0502020204030204" pitchFamily="34" charset="0"/>
              </a:rPr>
              <a:t>, quis </a:t>
            </a:r>
            <a:r>
              <a:rPr lang="es-CL" sz="1400" dirty="0" err="1">
                <a:effectLst/>
                <a:latin typeface="Calibri" panose="020F0502020204030204" pitchFamily="34" charset="0"/>
                <a:cs typeface="Calibri" panose="020F0502020204030204" pitchFamily="34" charset="0"/>
              </a:rPr>
              <a:t>nostrud</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exercitation</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ullamco</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laboris</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nisi</a:t>
            </a:r>
            <a:r>
              <a:rPr lang="es-CL" sz="1400" dirty="0">
                <a:effectLst/>
                <a:latin typeface="Calibri" panose="020F0502020204030204" pitchFamily="34" charset="0"/>
                <a:cs typeface="Calibri" panose="020F0502020204030204" pitchFamily="34" charset="0"/>
              </a:rPr>
              <a:t> ut </a:t>
            </a:r>
            <a:r>
              <a:rPr lang="es-CL" sz="1400" dirty="0" err="1">
                <a:effectLst/>
                <a:latin typeface="Calibri" panose="020F0502020204030204" pitchFamily="34" charset="0"/>
                <a:cs typeface="Calibri" panose="020F0502020204030204" pitchFamily="34" charset="0"/>
              </a:rPr>
              <a:t>aliquip</a:t>
            </a:r>
            <a:r>
              <a:rPr lang="es-CL" sz="1400" dirty="0">
                <a:effectLst/>
                <a:latin typeface="Calibri" panose="020F0502020204030204" pitchFamily="34" charset="0"/>
                <a:cs typeface="Calibri" panose="020F0502020204030204" pitchFamily="34" charset="0"/>
              </a:rPr>
              <a:t> ex </a:t>
            </a:r>
            <a:r>
              <a:rPr lang="es-CL" sz="1400" dirty="0" err="1">
                <a:effectLst/>
                <a:latin typeface="Calibri" panose="020F0502020204030204" pitchFamily="34" charset="0"/>
                <a:cs typeface="Calibri" panose="020F0502020204030204" pitchFamily="34" charset="0"/>
              </a:rPr>
              <a:t>ea</a:t>
            </a:r>
            <a:r>
              <a:rPr lang="es-CL" sz="1400" dirty="0">
                <a:effectLst/>
                <a:latin typeface="Calibri" panose="020F0502020204030204" pitchFamily="34" charset="0"/>
                <a:cs typeface="Calibri" panose="020F0502020204030204" pitchFamily="34" charset="0"/>
              </a:rPr>
              <a:t> commodo </a:t>
            </a:r>
            <a:r>
              <a:rPr lang="es-CL" sz="1400" dirty="0" err="1">
                <a:effectLst/>
                <a:latin typeface="Calibri" panose="020F0502020204030204" pitchFamily="34" charset="0"/>
                <a:cs typeface="Calibri" panose="020F0502020204030204" pitchFamily="34" charset="0"/>
              </a:rPr>
              <a:t>consequat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Duis</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aute</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irure</a:t>
            </a:r>
            <a:r>
              <a:rPr lang="es-CL" sz="1400" dirty="0">
                <a:effectLst/>
                <a:latin typeface="Calibri" panose="020F0502020204030204" pitchFamily="34" charset="0"/>
                <a:cs typeface="Calibri" panose="020F0502020204030204" pitchFamily="34" charset="0"/>
              </a:rPr>
              <a:t> dolor in </a:t>
            </a:r>
            <a:r>
              <a:rPr lang="es-CL" sz="1400" dirty="0" err="1">
                <a:effectLst/>
                <a:latin typeface="Calibri" panose="020F0502020204030204" pitchFamily="34" charset="0"/>
                <a:cs typeface="Calibri" panose="020F0502020204030204" pitchFamily="34" charset="0"/>
              </a:rPr>
              <a:t>reprehenderit</a:t>
            </a:r>
            <a:r>
              <a:rPr lang="es-CL" sz="1400" dirty="0">
                <a:effectLst/>
                <a:latin typeface="Calibri" panose="020F0502020204030204" pitchFamily="34" charset="0"/>
                <a:cs typeface="Calibri" panose="020F0502020204030204" pitchFamily="34" charset="0"/>
              </a:rPr>
              <a:t> in </a:t>
            </a:r>
            <a:r>
              <a:rPr lang="es-CL" sz="1400" dirty="0" err="1">
                <a:effectLst/>
                <a:latin typeface="Calibri" panose="020F0502020204030204" pitchFamily="34" charset="0"/>
                <a:cs typeface="Calibri" panose="020F0502020204030204" pitchFamily="34" charset="0"/>
              </a:rPr>
              <a:t>voluptate</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velit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esse</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cillum</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dolore</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eu</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fugiat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nulla</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pariatur</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Excepteur</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sint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occaecat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cupidatat</a:t>
            </a:r>
            <a:r>
              <a:rPr lang="es-CL" sz="1400" dirty="0">
                <a:effectLst/>
                <a:latin typeface="Calibri" panose="020F0502020204030204" pitchFamily="34" charset="0"/>
                <a:cs typeface="Calibri" panose="020F0502020204030204" pitchFamily="34" charset="0"/>
              </a:rPr>
              <a:t> non </a:t>
            </a:r>
            <a:r>
              <a:rPr lang="es-CL" sz="1400" dirty="0" err="1">
                <a:effectLst/>
                <a:latin typeface="Calibri" panose="020F0502020204030204" pitchFamily="34" charset="0"/>
                <a:cs typeface="Calibri" panose="020F0502020204030204" pitchFamily="34" charset="0"/>
              </a:rPr>
              <a:t>proident</a:t>
            </a:r>
            <a:r>
              <a:rPr lang="es-CL" sz="1400" dirty="0">
                <a:effectLst/>
                <a:latin typeface="Calibri" panose="020F0502020204030204" pitchFamily="34" charset="0"/>
                <a:cs typeface="Calibri" panose="020F0502020204030204" pitchFamily="34" charset="0"/>
              </a:rPr>
              <a:t>, sunt in culpa qui </a:t>
            </a:r>
            <a:r>
              <a:rPr lang="es-CL" sz="1400" dirty="0" err="1">
                <a:effectLst/>
                <a:latin typeface="Calibri" panose="020F0502020204030204" pitchFamily="34" charset="0"/>
                <a:cs typeface="Calibri" panose="020F0502020204030204" pitchFamily="34" charset="0"/>
              </a:rPr>
              <a:t>officia</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deserunt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mollit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anim</a:t>
            </a:r>
            <a:r>
              <a:rPr lang="es-CL" sz="1400" dirty="0">
                <a:effectLst/>
                <a:latin typeface="Calibri" panose="020F0502020204030204" pitchFamily="34" charset="0"/>
                <a:cs typeface="Calibri" panose="020F0502020204030204" pitchFamily="34" charset="0"/>
              </a:rPr>
              <a:t> id </a:t>
            </a:r>
            <a:r>
              <a:rPr lang="es-CL" sz="1400" dirty="0" err="1">
                <a:effectLst/>
                <a:latin typeface="Calibri" panose="020F0502020204030204" pitchFamily="34" charset="0"/>
                <a:cs typeface="Calibri" panose="020F0502020204030204" pitchFamily="34" charset="0"/>
              </a:rPr>
              <a:t>est</a:t>
            </a:r>
            <a:r>
              <a:rPr lang="es-CL" sz="1400" dirty="0">
                <a:effectLst/>
                <a:latin typeface="Calibri" panose="020F0502020204030204" pitchFamily="34" charset="0"/>
                <a:cs typeface="Calibri" panose="020F0502020204030204" pitchFamily="34" charset="0"/>
              </a:rPr>
              <a:t> </a:t>
            </a:r>
            <a:r>
              <a:rPr lang="es-CL" sz="1400" dirty="0" err="1">
                <a:effectLst/>
                <a:latin typeface="Calibri" panose="020F0502020204030204" pitchFamily="34" charset="0"/>
                <a:cs typeface="Calibri" panose="020F0502020204030204" pitchFamily="34" charset="0"/>
              </a:rPr>
              <a:t>laborum</a:t>
            </a:r>
            <a:r>
              <a:rPr lang="es-CL" sz="1400" dirty="0">
                <a:effectLst/>
                <a:latin typeface="Calibri" panose="020F0502020204030204" pitchFamily="34" charset="0"/>
                <a:cs typeface="Calibri" panose="020F0502020204030204" pitchFamily="34" charset="0"/>
              </a:rPr>
              <a:t>.</a:t>
            </a:r>
          </a:p>
        </p:txBody>
      </p:sp>
      <p:sp>
        <p:nvSpPr>
          <p:cNvPr id="8" name="Google Shape;257;p5">
            <a:extLst>
              <a:ext uri="{FF2B5EF4-FFF2-40B4-BE49-F238E27FC236}">
                <a16:creationId xmlns:a16="http://schemas.microsoft.com/office/drawing/2014/main" id="{4FBE1995-2262-94C1-3A08-00B5C83FF1D1}"/>
              </a:ext>
            </a:extLst>
          </p:cNvPr>
          <p:cNvSpPr txBox="1"/>
          <p:nvPr/>
        </p:nvSpPr>
        <p:spPr>
          <a:xfrm>
            <a:off x="1347523" y="5213159"/>
            <a:ext cx="1891957" cy="592429"/>
          </a:xfrm>
          <a:prstGeom prst="rect">
            <a:avLst/>
          </a:prstGeom>
          <a:noFill/>
          <a:ln>
            <a:noFill/>
          </a:ln>
        </p:spPr>
        <p:txBody>
          <a:bodyPr spcFirstLastPara="1" wrap="square" lIns="91425" tIns="45700" rIns="91425" bIns="45700" anchor="t" anchorCtr="0">
            <a:spAutoFit/>
          </a:bodyPr>
          <a:lstStyle/>
          <a:p>
            <a:pPr algn="ctr">
              <a:lnSpc>
                <a:spcPts val="3900"/>
              </a:lnSpc>
            </a:pPr>
            <a:r>
              <a:rPr lang="en-ID" sz="5500" b="1" dirty="0">
                <a:solidFill>
                  <a:srgbClr val="0078B9"/>
                </a:solidFill>
                <a:latin typeface="Calibri"/>
                <a:ea typeface="Calibri"/>
                <a:cs typeface="Calibri"/>
                <a:sym typeface="Calibri"/>
              </a:rPr>
              <a:t>35%</a:t>
            </a:r>
          </a:p>
        </p:txBody>
      </p:sp>
      <p:cxnSp>
        <p:nvCxnSpPr>
          <p:cNvPr id="9" name="Conector recto 8">
            <a:extLst>
              <a:ext uri="{FF2B5EF4-FFF2-40B4-BE49-F238E27FC236}">
                <a16:creationId xmlns:a16="http://schemas.microsoft.com/office/drawing/2014/main" id="{1A38C74C-E42C-CA25-18A0-6A6569BAA463}"/>
              </a:ext>
            </a:extLst>
          </p:cNvPr>
          <p:cNvCxnSpPr/>
          <p:nvPr/>
        </p:nvCxnSpPr>
        <p:spPr>
          <a:xfrm>
            <a:off x="3239480" y="5038331"/>
            <a:ext cx="0" cy="654214"/>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sp>
        <p:nvSpPr>
          <p:cNvPr id="10" name="Google Shape;257;p5">
            <a:extLst>
              <a:ext uri="{FF2B5EF4-FFF2-40B4-BE49-F238E27FC236}">
                <a16:creationId xmlns:a16="http://schemas.microsoft.com/office/drawing/2014/main" id="{4BF08F7A-9E24-B492-A462-9DB57A47AFF4}"/>
              </a:ext>
            </a:extLst>
          </p:cNvPr>
          <p:cNvSpPr txBox="1"/>
          <p:nvPr/>
        </p:nvSpPr>
        <p:spPr>
          <a:xfrm>
            <a:off x="1656291" y="1848399"/>
            <a:ext cx="8834052" cy="1092566"/>
          </a:xfrm>
          <a:prstGeom prst="rect">
            <a:avLst/>
          </a:prstGeom>
          <a:noFill/>
          <a:ln>
            <a:noFill/>
          </a:ln>
        </p:spPr>
        <p:txBody>
          <a:bodyPr spcFirstLastPara="1" wrap="square" lIns="91425" tIns="45700" rIns="91425" bIns="45700" anchor="t" anchorCtr="0">
            <a:spAutoFit/>
          </a:bodyPr>
          <a:lstStyle/>
          <a:p>
            <a:pPr algn="ctr">
              <a:lnSpc>
                <a:spcPts val="3900"/>
              </a:lnSpc>
            </a:pPr>
            <a:r>
              <a:rPr lang="en-ID" sz="3600" b="1" dirty="0">
                <a:solidFill>
                  <a:srgbClr val="0078B9"/>
                </a:solidFill>
                <a:latin typeface="Calibri"/>
                <a:ea typeface="Calibri"/>
                <a:cs typeface="Calibri"/>
                <a:sym typeface="Calibri"/>
              </a:rPr>
              <a:t>Lorem Ipsum </a:t>
            </a:r>
            <a:r>
              <a:rPr lang="en-ID" sz="3600" b="1" dirty="0" err="1">
                <a:solidFill>
                  <a:srgbClr val="0078B9"/>
                </a:solidFill>
                <a:latin typeface="Calibri"/>
                <a:ea typeface="Calibri"/>
                <a:cs typeface="Calibri"/>
                <a:sym typeface="Calibri"/>
              </a:rPr>
              <a:t>dolor</a:t>
            </a:r>
            <a:r>
              <a:rPr lang="en-ID" sz="3600" b="1" dirty="0">
                <a:solidFill>
                  <a:srgbClr val="0078B9"/>
                </a:solidFill>
                <a:latin typeface="Calibri"/>
                <a:ea typeface="Calibri"/>
                <a:cs typeface="Calibri"/>
                <a:sym typeface="Calibri"/>
              </a:rPr>
              <a:t> sit </a:t>
            </a:r>
            <a:r>
              <a:rPr lang="en-ID" sz="3600" b="1" dirty="0" err="1">
                <a:solidFill>
                  <a:srgbClr val="0078B9"/>
                </a:solidFill>
                <a:latin typeface="Calibri"/>
                <a:ea typeface="Calibri"/>
                <a:cs typeface="Calibri"/>
                <a:sym typeface="Calibri"/>
              </a:rPr>
              <a:t>amet</a:t>
            </a:r>
            <a:r>
              <a:rPr lang="en-ID" sz="3600" b="1" dirty="0">
                <a:solidFill>
                  <a:srgbClr val="0078B9"/>
                </a:solidFill>
                <a:latin typeface="Calibri"/>
                <a:ea typeface="Calibri"/>
                <a:cs typeface="Calibri"/>
                <a:sym typeface="Calibri"/>
              </a:rPr>
              <a:t> </a:t>
            </a:r>
            <a:r>
              <a:rPr lang="en-ID" sz="3600" b="1" dirty="0" err="1">
                <a:solidFill>
                  <a:srgbClr val="0078B9"/>
                </a:solidFill>
                <a:latin typeface="Calibri"/>
                <a:ea typeface="Calibri"/>
                <a:cs typeface="Calibri"/>
                <a:sym typeface="Calibri"/>
              </a:rPr>
              <a:t>dolor</a:t>
            </a:r>
            <a:r>
              <a:rPr lang="en-ID" sz="3600" b="1" dirty="0">
                <a:solidFill>
                  <a:srgbClr val="0078B9"/>
                </a:solidFill>
                <a:latin typeface="Calibri"/>
                <a:ea typeface="Calibri"/>
                <a:cs typeface="Calibri"/>
                <a:sym typeface="Calibri"/>
              </a:rPr>
              <a:t> </a:t>
            </a:r>
            <a:r>
              <a:rPr lang="en-ID" sz="3600" b="1" dirty="0" err="1">
                <a:solidFill>
                  <a:srgbClr val="0078B9"/>
                </a:solidFill>
                <a:latin typeface="Calibri"/>
                <a:ea typeface="Calibri"/>
                <a:cs typeface="Calibri"/>
                <a:sym typeface="Calibri"/>
              </a:rPr>
              <a:t>dolor</a:t>
            </a:r>
            <a:r>
              <a:rPr lang="en-ID" sz="3600" b="1" dirty="0">
                <a:solidFill>
                  <a:srgbClr val="0078B9"/>
                </a:solidFill>
                <a:latin typeface="Calibri"/>
                <a:ea typeface="Calibri"/>
                <a:cs typeface="Calibri"/>
                <a:sym typeface="Calibri"/>
              </a:rPr>
              <a:t> sit Lorem Ipsum </a:t>
            </a:r>
          </a:p>
        </p:txBody>
      </p:sp>
      <p:pic>
        <p:nvPicPr>
          <p:cNvPr id="12" name="Imagen 11">
            <a:extLst>
              <a:ext uri="{FF2B5EF4-FFF2-40B4-BE49-F238E27FC236}">
                <a16:creationId xmlns:a16="http://schemas.microsoft.com/office/drawing/2014/main" id="{0E53CFF9-188E-4BD4-9A5B-9BCBB5EE92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76" y="43249"/>
            <a:ext cx="3294416" cy="753762"/>
          </a:xfrm>
          <a:prstGeom prst="rect">
            <a:avLst/>
          </a:prstGeom>
        </p:spPr>
      </p:pic>
    </p:spTree>
    <p:extLst>
      <p:ext uri="{BB962C8B-B14F-4D97-AF65-F5344CB8AC3E}">
        <p14:creationId xmlns:p14="http://schemas.microsoft.com/office/powerpoint/2010/main" val="25607121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1715</TotalTime>
  <Words>1634</Words>
  <Application>Microsoft Office PowerPoint</Application>
  <PresentationFormat>Panorámica</PresentationFormat>
  <Paragraphs>139</Paragraphs>
  <Slides>18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MARCELA GONZALEZ</dc:creator>
  <cp:lastModifiedBy>Marcela Gonzalez</cp:lastModifiedBy>
  <cp:revision>12</cp:revision>
  <dcterms:created xsi:type="dcterms:W3CDTF">2024-09-09T21:54:13Z</dcterms:created>
  <dcterms:modified xsi:type="dcterms:W3CDTF">2025-09-01T03:35:58Z</dcterms:modified>
</cp:coreProperties>
</file>